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9" d="100"/>
          <a:sy n="109" d="100"/>
        </p:scale>
        <p:origin x="672"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A8C1A0-8159-48D6-BC16-1EB193484359}" type="datetimeFigureOut">
              <a:rPr lang="en-US" smtClean="0"/>
              <a:t>9/19/2021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AE16DF-E8BA-42AC-8B01-7E6374CF10EB}" type="slidenum">
              <a:rPr lang="en-US" smtClean="0"/>
              <a:t>‹#›</a:t>
            </a:fld>
            <a:endParaRPr lang="en-US"/>
          </a:p>
        </p:txBody>
      </p:sp>
    </p:spTree>
    <p:extLst>
      <p:ext uri="{BB962C8B-B14F-4D97-AF65-F5344CB8AC3E}">
        <p14:creationId xmlns:p14="http://schemas.microsoft.com/office/powerpoint/2010/main" val="1984112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B8473-1BE1-43B6-A911-D340C4E324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5C5D84-BF88-47C5-9E4D-1F09052A7A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A77E1DF-BE08-4062-9C02-A11FD45BC198}"/>
              </a:ext>
            </a:extLst>
          </p:cNvPr>
          <p:cNvSpPr>
            <a:spLocks noGrp="1"/>
          </p:cNvSpPr>
          <p:nvPr>
            <p:ph type="dt" sz="half" idx="10"/>
          </p:nvPr>
        </p:nvSpPr>
        <p:spPr/>
        <p:txBody>
          <a:bodyPr/>
          <a:lstStyle/>
          <a:p>
            <a:fld id="{73EED5B5-AD4D-4610-AAE0-36B48011E7D1}" type="datetime1">
              <a:rPr lang="en-US" smtClean="0"/>
              <a:t>9/19/2021</a:t>
            </a:fld>
            <a:endParaRPr lang="en-US"/>
          </a:p>
        </p:txBody>
      </p:sp>
      <p:sp>
        <p:nvSpPr>
          <p:cNvPr id="5" name="Footer Placeholder 4">
            <a:extLst>
              <a:ext uri="{FF2B5EF4-FFF2-40B4-BE49-F238E27FC236}">
                <a16:creationId xmlns:a16="http://schemas.microsoft.com/office/drawing/2014/main" id="{EA2CE068-37E8-4F42-8286-57DD0D973A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66B15D-F25C-4F2B-A31C-EF3DA5EF8F9A}"/>
              </a:ext>
            </a:extLst>
          </p:cNvPr>
          <p:cNvSpPr>
            <a:spLocks noGrp="1"/>
          </p:cNvSpPr>
          <p:nvPr>
            <p:ph type="sldNum" sz="quarter" idx="12"/>
          </p:nvPr>
        </p:nvSpPr>
        <p:spPr/>
        <p:txBody>
          <a:bodyPr/>
          <a:lstStyle/>
          <a:p>
            <a:fld id="{5B2236C3-F415-43D9-8362-29F6B286715E}" type="slidenum">
              <a:rPr lang="en-US" smtClean="0"/>
              <a:t>‹#›</a:t>
            </a:fld>
            <a:endParaRPr lang="en-US"/>
          </a:p>
        </p:txBody>
      </p:sp>
    </p:spTree>
    <p:extLst>
      <p:ext uri="{BB962C8B-B14F-4D97-AF65-F5344CB8AC3E}">
        <p14:creationId xmlns:p14="http://schemas.microsoft.com/office/powerpoint/2010/main" val="658852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EBE05-9B68-4976-A64B-130D36118B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B88E79-B676-4DE7-A476-C857108AA5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2EBEAF-64A5-4387-9E48-EF2AD655AFA6}"/>
              </a:ext>
            </a:extLst>
          </p:cNvPr>
          <p:cNvSpPr>
            <a:spLocks noGrp="1"/>
          </p:cNvSpPr>
          <p:nvPr>
            <p:ph type="dt" sz="half" idx="10"/>
          </p:nvPr>
        </p:nvSpPr>
        <p:spPr/>
        <p:txBody>
          <a:bodyPr/>
          <a:lstStyle/>
          <a:p>
            <a:fld id="{3F2C0832-BB78-4932-9916-3880BC4B5B7C}" type="datetime1">
              <a:rPr lang="en-US" smtClean="0"/>
              <a:t>9/19/2021</a:t>
            </a:fld>
            <a:endParaRPr lang="en-US"/>
          </a:p>
        </p:txBody>
      </p:sp>
      <p:sp>
        <p:nvSpPr>
          <p:cNvPr id="5" name="Footer Placeholder 4">
            <a:extLst>
              <a:ext uri="{FF2B5EF4-FFF2-40B4-BE49-F238E27FC236}">
                <a16:creationId xmlns:a16="http://schemas.microsoft.com/office/drawing/2014/main" id="{7F80DF79-30B1-42A1-9660-DB13860864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C009A2-DAE7-4016-AAA4-BB26189F8C3B}"/>
              </a:ext>
            </a:extLst>
          </p:cNvPr>
          <p:cNvSpPr>
            <a:spLocks noGrp="1"/>
          </p:cNvSpPr>
          <p:nvPr>
            <p:ph type="sldNum" sz="quarter" idx="12"/>
          </p:nvPr>
        </p:nvSpPr>
        <p:spPr/>
        <p:txBody>
          <a:bodyPr/>
          <a:lstStyle/>
          <a:p>
            <a:fld id="{5B2236C3-F415-43D9-8362-29F6B286715E}" type="slidenum">
              <a:rPr lang="en-US" smtClean="0"/>
              <a:t>‹#›</a:t>
            </a:fld>
            <a:endParaRPr lang="en-US"/>
          </a:p>
        </p:txBody>
      </p:sp>
    </p:spTree>
    <p:extLst>
      <p:ext uri="{BB962C8B-B14F-4D97-AF65-F5344CB8AC3E}">
        <p14:creationId xmlns:p14="http://schemas.microsoft.com/office/powerpoint/2010/main" val="2377473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BB586-5BA6-482F-8C66-6EA41CE350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50F9BC-AED3-462E-8A90-BC015EB44C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E8504C-F368-4FDF-AF90-3874BD146764}"/>
              </a:ext>
            </a:extLst>
          </p:cNvPr>
          <p:cNvSpPr>
            <a:spLocks noGrp="1"/>
          </p:cNvSpPr>
          <p:nvPr>
            <p:ph type="dt" sz="half" idx="10"/>
          </p:nvPr>
        </p:nvSpPr>
        <p:spPr/>
        <p:txBody>
          <a:bodyPr/>
          <a:lstStyle/>
          <a:p>
            <a:fld id="{311FE1B5-7ACB-4DDE-83C3-D53B0176FE9D}" type="datetime1">
              <a:rPr lang="en-US" smtClean="0"/>
              <a:t>9/19/2021</a:t>
            </a:fld>
            <a:endParaRPr lang="en-US"/>
          </a:p>
        </p:txBody>
      </p:sp>
      <p:sp>
        <p:nvSpPr>
          <p:cNvPr id="5" name="Footer Placeholder 4">
            <a:extLst>
              <a:ext uri="{FF2B5EF4-FFF2-40B4-BE49-F238E27FC236}">
                <a16:creationId xmlns:a16="http://schemas.microsoft.com/office/drawing/2014/main" id="{941A845E-E9C9-4A2B-95F1-2BF7FAAA96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784F89-5819-4C9E-AF80-7AC02B001283}"/>
              </a:ext>
            </a:extLst>
          </p:cNvPr>
          <p:cNvSpPr>
            <a:spLocks noGrp="1"/>
          </p:cNvSpPr>
          <p:nvPr>
            <p:ph type="sldNum" sz="quarter" idx="12"/>
          </p:nvPr>
        </p:nvSpPr>
        <p:spPr/>
        <p:txBody>
          <a:bodyPr/>
          <a:lstStyle/>
          <a:p>
            <a:fld id="{5B2236C3-F415-43D9-8362-29F6B286715E}" type="slidenum">
              <a:rPr lang="en-US" smtClean="0"/>
              <a:t>‹#›</a:t>
            </a:fld>
            <a:endParaRPr lang="en-US"/>
          </a:p>
        </p:txBody>
      </p:sp>
    </p:spTree>
    <p:extLst>
      <p:ext uri="{BB962C8B-B14F-4D97-AF65-F5344CB8AC3E}">
        <p14:creationId xmlns:p14="http://schemas.microsoft.com/office/powerpoint/2010/main" val="1825455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78684-1E9B-4F0A-BCD9-020212B945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849E09-3D71-41ED-BE5E-E922EF8DB0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C107D7-08B8-4940-ADEE-F848878316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52416EE-7F97-4EAD-8229-BA62196044F7}"/>
              </a:ext>
            </a:extLst>
          </p:cNvPr>
          <p:cNvSpPr>
            <a:spLocks noGrp="1"/>
          </p:cNvSpPr>
          <p:nvPr>
            <p:ph type="dt" sz="half" idx="10"/>
          </p:nvPr>
        </p:nvSpPr>
        <p:spPr/>
        <p:txBody>
          <a:bodyPr/>
          <a:lstStyle/>
          <a:p>
            <a:fld id="{1098B442-02F8-4C93-A508-058FBEAF76A2}" type="datetime1">
              <a:rPr lang="en-US" smtClean="0"/>
              <a:t>9/19/2021</a:t>
            </a:fld>
            <a:endParaRPr lang="en-US"/>
          </a:p>
        </p:txBody>
      </p:sp>
      <p:sp>
        <p:nvSpPr>
          <p:cNvPr id="6" name="Footer Placeholder 5">
            <a:extLst>
              <a:ext uri="{FF2B5EF4-FFF2-40B4-BE49-F238E27FC236}">
                <a16:creationId xmlns:a16="http://schemas.microsoft.com/office/drawing/2014/main" id="{C8C7AE6E-811E-4E5B-BC55-F3D018B69B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A770F3-8817-45D3-8DD7-FD5994C4850C}"/>
              </a:ext>
            </a:extLst>
          </p:cNvPr>
          <p:cNvSpPr>
            <a:spLocks noGrp="1"/>
          </p:cNvSpPr>
          <p:nvPr>
            <p:ph type="sldNum" sz="quarter" idx="12"/>
          </p:nvPr>
        </p:nvSpPr>
        <p:spPr/>
        <p:txBody>
          <a:bodyPr/>
          <a:lstStyle/>
          <a:p>
            <a:fld id="{5B2236C3-F415-43D9-8362-29F6B286715E}" type="slidenum">
              <a:rPr lang="en-US" smtClean="0"/>
              <a:t>‹#›</a:t>
            </a:fld>
            <a:endParaRPr lang="en-US"/>
          </a:p>
        </p:txBody>
      </p:sp>
    </p:spTree>
    <p:extLst>
      <p:ext uri="{BB962C8B-B14F-4D97-AF65-F5344CB8AC3E}">
        <p14:creationId xmlns:p14="http://schemas.microsoft.com/office/powerpoint/2010/main" val="1191958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F15F0-9B15-48D0-B08E-4FF0278BEE4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8ACE3F-AB7F-43F5-8D91-927DCFEDE0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584679-E992-4CF7-8221-249BDF5E0C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AEBF7C-5C1D-4D5C-9B1B-E73CD13640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96794A5-CE2A-4A82-AF64-B23EF70E8E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5ACB819-5756-453D-B96B-2B8129583ADC}"/>
              </a:ext>
            </a:extLst>
          </p:cNvPr>
          <p:cNvSpPr>
            <a:spLocks noGrp="1"/>
          </p:cNvSpPr>
          <p:nvPr>
            <p:ph type="dt" sz="half" idx="10"/>
          </p:nvPr>
        </p:nvSpPr>
        <p:spPr/>
        <p:txBody>
          <a:bodyPr/>
          <a:lstStyle/>
          <a:p>
            <a:fld id="{A8FF1A96-3D32-484F-A812-56ED2F612AF2}" type="datetime1">
              <a:rPr lang="en-US" smtClean="0"/>
              <a:t>9/19/2021</a:t>
            </a:fld>
            <a:endParaRPr lang="en-US"/>
          </a:p>
        </p:txBody>
      </p:sp>
      <p:sp>
        <p:nvSpPr>
          <p:cNvPr id="8" name="Footer Placeholder 7">
            <a:extLst>
              <a:ext uri="{FF2B5EF4-FFF2-40B4-BE49-F238E27FC236}">
                <a16:creationId xmlns:a16="http://schemas.microsoft.com/office/drawing/2014/main" id="{9EE5E495-29D0-4F9F-8FDB-77921CB46A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07F2910-9023-4826-8A4B-AEF1F1B85A30}"/>
              </a:ext>
            </a:extLst>
          </p:cNvPr>
          <p:cNvSpPr>
            <a:spLocks noGrp="1"/>
          </p:cNvSpPr>
          <p:nvPr>
            <p:ph type="sldNum" sz="quarter" idx="12"/>
          </p:nvPr>
        </p:nvSpPr>
        <p:spPr/>
        <p:txBody>
          <a:bodyPr/>
          <a:lstStyle/>
          <a:p>
            <a:fld id="{5B2236C3-F415-43D9-8362-29F6B286715E}" type="slidenum">
              <a:rPr lang="en-US" smtClean="0"/>
              <a:t>‹#›</a:t>
            </a:fld>
            <a:endParaRPr lang="en-US"/>
          </a:p>
        </p:txBody>
      </p:sp>
    </p:spTree>
    <p:extLst>
      <p:ext uri="{BB962C8B-B14F-4D97-AF65-F5344CB8AC3E}">
        <p14:creationId xmlns:p14="http://schemas.microsoft.com/office/powerpoint/2010/main" val="3312193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C15E2-4420-4EE9-9382-2B8F6F0E00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A6539EC-96F1-4171-860A-076E79B3F99B}"/>
              </a:ext>
            </a:extLst>
          </p:cNvPr>
          <p:cNvSpPr>
            <a:spLocks noGrp="1"/>
          </p:cNvSpPr>
          <p:nvPr>
            <p:ph type="dt" sz="half" idx="10"/>
          </p:nvPr>
        </p:nvSpPr>
        <p:spPr/>
        <p:txBody>
          <a:bodyPr/>
          <a:lstStyle/>
          <a:p>
            <a:fld id="{D6BA596C-BA9D-466E-A11E-064E6121FC87}" type="datetime1">
              <a:rPr lang="en-US" smtClean="0"/>
              <a:t>9/19/2021</a:t>
            </a:fld>
            <a:endParaRPr lang="en-US"/>
          </a:p>
        </p:txBody>
      </p:sp>
      <p:sp>
        <p:nvSpPr>
          <p:cNvPr id="4" name="Footer Placeholder 3">
            <a:extLst>
              <a:ext uri="{FF2B5EF4-FFF2-40B4-BE49-F238E27FC236}">
                <a16:creationId xmlns:a16="http://schemas.microsoft.com/office/drawing/2014/main" id="{F4A0B8AC-A295-4CDA-92E5-959CE05F5F7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072B11B-9012-431B-B2EC-57DF88A2EB66}"/>
              </a:ext>
            </a:extLst>
          </p:cNvPr>
          <p:cNvSpPr>
            <a:spLocks noGrp="1"/>
          </p:cNvSpPr>
          <p:nvPr>
            <p:ph type="sldNum" sz="quarter" idx="12"/>
          </p:nvPr>
        </p:nvSpPr>
        <p:spPr/>
        <p:txBody>
          <a:bodyPr/>
          <a:lstStyle/>
          <a:p>
            <a:fld id="{5B2236C3-F415-43D9-8362-29F6B286715E}" type="slidenum">
              <a:rPr lang="en-US" smtClean="0"/>
              <a:t>‹#›</a:t>
            </a:fld>
            <a:endParaRPr lang="en-US"/>
          </a:p>
        </p:txBody>
      </p:sp>
    </p:spTree>
    <p:extLst>
      <p:ext uri="{BB962C8B-B14F-4D97-AF65-F5344CB8AC3E}">
        <p14:creationId xmlns:p14="http://schemas.microsoft.com/office/powerpoint/2010/main" val="3795805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73E636-0371-4BD6-B0AE-10495CC39110}"/>
              </a:ext>
            </a:extLst>
          </p:cNvPr>
          <p:cNvSpPr>
            <a:spLocks noGrp="1"/>
          </p:cNvSpPr>
          <p:nvPr>
            <p:ph type="dt" sz="half" idx="10"/>
          </p:nvPr>
        </p:nvSpPr>
        <p:spPr/>
        <p:txBody>
          <a:bodyPr/>
          <a:lstStyle/>
          <a:p>
            <a:fld id="{C288786D-C8C5-4CA5-A5B4-D9D329541B85}" type="datetime1">
              <a:rPr lang="en-US" smtClean="0"/>
              <a:t>9/19/2021</a:t>
            </a:fld>
            <a:endParaRPr lang="en-US"/>
          </a:p>
        </p:txBody>
      </p:sp>
      <p:sp>
        <p:nvSpPr>
          <p:cNvPr id="3" name="Footer Placeholder 2">
            <a:extLst>
              <a:ext uri="{FF2B5EF4-FFF2-40B4-BE49-F238E27FC236}">
                <a16:creationId xmlns:a16="http://schemas.microsoft.com/office/drawing/2014/main" id="{B471AA71-E4E4-4A50-AC83-21B38A9632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0E74D9-FF02-449D-A001-D66EA235AAF7}"/>
              </a:ext>
            </a:extLst>
          </p:cNvPr>
          <p:cNvSpPr>
            <a:spLocks noGrp="1"/>
          </p:cNvSpPr>
          <p:nvPr>
            <p:ph type="sldNum" sz="quarter" idx="12"/>
          </p:nvPr>
        </p:nvSpPr>
        <p:spPr/>
        <p:txBody>
          <a:bodyPr/>
          <a:lstStyle/>
          <a:p>
            <a:fld id="{5B2236C3-F415-43D9-8362-29F6B286715E}" type="slidenum">
              <a:rPr lang="en-US" smtClean="0"/>
              <a:t>‹#›</a:t>
            </a:fld>
            <a:endParaRPr lang="en-US"/>
          </a:p>
        </p:txBody>
      </p:sp>
    </p:spTree>
    <p:extLst>
      <p:ext uri="{BB962C8B-B14F-4D97-AF65-F5344CB8AC3E}">
        <p14:creationId xmlns:p14="http://schemas.microsoft.com/office/powerpoint/2010/main" val="3406440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FDAD8-7266-41FA-92F2-3ADDB9B6EE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D6757E-4002-4B89-A352-6C944130A4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B66C7A-42B2-488E-94EA-8BE70E4AE3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CB85F0-E94A-4D97-9F6E-357325D0D31D}"/>
              </a:ext>
            </a:extLst>
          </p:cNvPr>
          <p:cNvSpPr>
            <a:spLocks noGrp="1"/>
          </p:cNvSpPr>
          <p:nvPr>
            <p:ph type="dt" sz="half" idx="10"/>
          </p:nvPr>
        </p:nvSpPr>
        <p:spPr/>
        <p:txBody>
          <a:bodyPr/>
          <a:lstStyle/>
          <a:p>
            <a:fld id="{86C81B13-7D06-4C62-9CC3-165BBF63647E}" type="datetime1">
              <a:rPr lang="en-US" smtClean="0"/>
              <a:t>9/19/2021</a:t>
            </a:fld>
            <a:endParaRPr lang="en-US"/>
          </a:p>
        </p:txBody>
      </p:sp>
      <p:sp>
        <p:nvSpPr>
          <p:cNvPr id="6" name="Footer Placeholder 5">
            <a:extLst>
              <a:ext uri="{FF2B5EF4-FFF2-40B4-BE49-F238E27FC236}">
                <a16:creationId xmlns:a16="http://schemas.microsoft.com/office/drawing/2014/main" id="{173F3243-1628-487D-A288-F5114B67A6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3E97F7-8AA0-43A6-B7DB-A4D4B77650C8}"/>
              </a:ext>
            </a:extLst>
          </p:cNvPr>
          <p:cNvSpPr>
            <a:spLocks noGrp="1"/>
          </p:cNvSpPr>
          <p:nvPr>
            <p:ph type="sldNum" sz="quarter" idx="12"/>
          </p:nvPr>
        </p:nvSpPr>
        <p:spPr/>
        <p:txBody>
          <a:bodyPr/>
          <a:lstStyle/>
          <a:p>
            <a:fld id="{5B2236C3-F415-43D9-8362-29F6B286715E}" type="slidenum">
              <a:rPr lang="en-US" smtClean="0"/>
              <a:t>‹#›</a:t>
            </a:fld>
            <a:endParaRPr lang="en-US"/>
          </a:p>
        </p:txBody>
      </p:sp>
    </p:spTree>
    <p:extLst>
      <p:ext uri="{BB962C8B-B14F-4D97-AF65-F5344CB8AC3E}">
        <p14:creationId xmlns:p14="http://schemas.microsoft.com/office/powerpoint/2010/main" val="2924187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709C6-463B-4EFD-949B-E8D06F8ACA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BEFD9E-8AF2-4359-998D-BE2F16CA9B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5633BBD-C42E-404F-BB85-B0F07865E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E3BAE7-91B8-483B-93F2-6B72F571491E}"/>
              </a:ext>
            </a:extLst>
          </p:cNvPr>
          <p:cNvSpPr>
            <a:spLocks noGrp="1"/>
          </p:cNvSpPr>
          <p:nvPr>
            <p:ph type="dt" sz="half" idx="10"/>
          </p:nvPr>
        </p:nvSpPr>
        <p:spPr/>
        <p:txBody>
          <a:bodyPr/>
          <a:lstStyle/>
          <a:p>
            <a:fld id="{321A6B00-543C-492C-BE5C-6296426B6E2F}" type="datetime1">
              <a:rPr lang="en-US" smtClean="0"/>
              <a:t>9/19/2021</a:t>
            </a:fld>
            <a:endParaRPr lang="en-US"/>
          </a:p>
        </p:txBody>
      </p:sp>
      <p:sp>
        <p:nvSpPr>
          <p:cNvPr id="6" name="Footer Placeholder 5">
            <a:extLst>
              <a:ext uri="{FF2B5EF4-FFF2-40B4-BE49-F238E27FC236}">
                <a16:creationId xmlns:a16="http://schemas.microsoft.com/office/drawing/2014/main" id="{0B3BB852-393F-44C0-8502-62102B9B97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B904DF-5409-4211-BB6A-F5D96E479E94}"/>
              </a:ext>
            </a:extLst>
          </p:cNvPr>
          <p:cNvSpPr>
            <a:spLocks noGrp="1"/>
          </p:cNvSpPr>
          <p:nvPr>
            <p:ph type="sldNum" sz="quarter" idx="12"/>
          </p:nvPr>
        </p:nvSpPr>
        <p:spPr/>
        <p:txBody>
          <a:bodyPr/>
          <a:lstStyle/>
          <a:p>
            <a:fld id="{5B2236C3-F415-43D9-8362-29F6B286715E}" type="slidenum">
              <a:rPr lang="en-US" smtClean="0"/>
              <a:t>‹#›</a:t>
            </a:fld>
            <a:endParaRPr lang="en-US"/>
          </a:p>
        </p:txBody>
      </p:sp>
    </p:spTree>
    <p:extLst>
      <p:ext uri="{BB962C8B-B14F-4D97-AF65-F5344CB8AC3E}">
        <p14:creationId xmlns:p14="http://schemas.microsoft.com/office/powerpoint/2010/main" val="1777560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F60CB-296A-45B2-BE3C-E26FB45DF8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F039EA2-F471-4354-8086-8B4487BD76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6B8F0B-B81B-41F9-B4F2-34F5D94B4AC6}"/>
              </a:ext>
            </a:extLst>
          </p:cNvPr>
          <p:cNvSpPr>
            <a:spLocks noGrp="1"/>
          </p:cNvSpPr>
          <p:nvPr>
            <p:ph type="dt" sz="half" idx="10"/>
          </p:nvPr>
        </p:nvSpPr>
        <p:spPr/>
        <p:txBody>
          <a:bodyPr/>
          <a:lstStyle/>
          <a:p>
            <a:fld id="{F1C7AF56-3516-43D2-8043-45F561925B4F}" type="datetime1">
              <a:rPr lang="en-US" smtClean="0"/>
              <a:t>9/19/2021</a:t>
            </a:fld>
            <a:endParaRPr lang="en-US"/>
          </a:p>
        </p:txBody>
      </p:sp>
      <p:sp>
        <p:nvSpPr>
          <p:cNvPr id="5" name="Footer Placeholder 4">
            <a:extLst>
              <a:ext uri="{FF2B5EF4-FFF2-40B4-BE49-F238E27FC236}">
                <a16:creationId xmlns:a16="http://schemas.microsoft.com/office/drawing/2014/main" id="{086BCD69-6BC7-4AAE-B59E-879A19CFFA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2365EC-DBDF-4AC5-AD69-54D9EC5BAB5D}"/>
              </a:ext>
            </a:extLst>
          </p:cNvPr>
          <p:cNvSpPr>
            <a:spLocks noGrp="1"/>
          </p:cNvSpPr>
          <p:nvPr>
            <p:ph type="sldNum" sz="quarter" idx="12"/>
          </p:nvPr>
        </p:nvSpPr>
        <p:spPr/>
        <p:txBody>
          <a:bodyPr/>
          <a:lstStyle/>
          <a:p>
            <a:fld id="{5B2236C3-F415-43D9-8362-29F6B286715E}" type="slidenum">
              <a:rPr lang="en-US" smtClean="0"/>
              <a:t>‹#›</a:t>
            </a:fld>
            <a:endParaRPr lang="en-US"/>
          </a:p>
        </p:txBody>
      </p:sp>
    </p:spTree>
    <p:extLst>
      <p:ext uri="{BB962C8B-B14F-4D97-AF65-F5344CB8AC3E}">
        <p14:creationId xmlns:p14="http://schemas.microsoft.com/office/powerpoint/2010/main" val="3813681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71F31A-969C-48E6-B08C-0CE70414B7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C24DCE-BD8D-4603-983A-95854749B6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09F12-1E57-40BC-B154-A24428252CF7}"/>
              </a:ext>
            </a:extLst>
          </p:cNvPr>
          <p:cNvSpPr>
            <a:spLocks noGrp="1"/>
          </p:cNvSpPr>
          <p:nvPr>
            <p:ph type="dt" sz="half" idx="10"/>
          </p:nvPr>
        </p:nvSpPr>
        <p:spPr/>
        <p:txBody>
          <a:bodyPr/>
          <a:lstStyle/>
          <a:p>
            <a:fld id="{E6D4F5FE-C1CB-428C-AF20-9AA22246C114}" type="datetime1">
              <a:rPr lang="en-US" smtClean="0"/>
              <a:t>9/19/2021</a:t>
            </a:fld>
            <a:endParaRPr lang="en-US"/>
          </a:p>
        </p:txBody>
      </p:sp>
      <p:sp>
        <p:nvSpPr>
          <p:cNvPr id="5" name="Footer Placeholder 4">
            <a:extLst>
              <a:ext uri="{FF2B5EF4-FFF2-40B4-BE49-F238E27FC236}">
                <a16:creationId xmlns:a16="http://schemas.microsoft.com/office/drawing/2014/main" id="{81D16AED-493D-4439-9D64-653AB5DFED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E00E87-D5F7-4E90-8F64-F9D39FD42020}"/>
              </a:ext>
            </a:extLst>
          </p:cNvPr>
          <p:cNvSpPr>
            <a:spLocks noGrp="1"/>
          </p:cNvSpPr>
          <p:nvPr>
            <p:ph type="sldNum" sz="quarter" idx="12"/>
          </p:nvPr>
        </p:nvSpPr>
        <p:spPr/>
        <p:txBody>
          <a:bodyPr/>
          <a:lstStyle/>
          <a:p>
            <a:fld id="{5B2236C3-F415-43D9-8362-29F6B286715E}" type="slidenum">
              <a:rPr lang="en-US" smtClean="0"/>
              <a:t>‹#›</a:t>
            </a:fld>
            <a:endParaRPr lang="en-US"/>
          </a:p>
        </p:txBody>
      </p:sp>
    </p:spTree>
    <p:extLst>
      <p:ext uri="{BB962C8B-B14F-4D97-AF65-F5344CB8AC3E}">
        <p14:creationId xmlns:p14="http://schemas.microsoft.com/office/powerpoint/2010/main" val="227958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312CF9-331A-4EE4-8F95-B21D97DC61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EF919A-E0F6-43A3-9535-D9E898E1D9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21B46A-1BEE-44A1-9246-1D07ED0B07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09FCC3-E3E6-462C-AEC8-7511DCEE68D0}" type="datetime1">
              <a:rPr lang="en-US" smtClean="0"/>
              <a:t>9/19/2021</a:t>
            </a:fld>
            <a:endParaRPr lang="en-US"/>
          </a:p>
        </p:txBody>
      </p:sp>
      <p:sp>
        <p:nvSpPr>
          <p:cNvPr id="5" name="Footer Placeholder 4">
            <a:extLst>
              <a:ext uri="{FF2B5EF4-FFF2-40B4-BE49-F238E27FC236}">
                <a16:creationId xmlns:a16="http://schemas.microsoft.com/office/drawing/2014/main" id="{A8D54811-0341-4F6E-9FC1-606BD8D5A6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5FF333-2634-4275-969B-4029277D8A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2236C3-F415-43D9-8362-29F6B286715E}" type="slidenum">
              <a:rPr lang="en-US" smtClean="0"/>
              <a:t>‹#›</a:t>
            </a:fld>
            <a:endParaRPr lang="en-US"/>
          </a:p>
        </p:txBody>
      </p:sp>
    </p:spTree>
    <p:extLst>
      <p:ext uri="{BB962C8B-B14F-4D97-AF65-F5344CB8AC3E}">
        <p14:creationId xmlns:p14="http://schemas.microsoft.com/office/powerpoint/2010/main" val="4085101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DCE4C3FC-EE99-40AF-9397-EB9AB6F20DB4}"/>
              </a:ext>
            </a:extLst>
          </p:cNvPr>
          <p:cNvSpPr>
            <a:spLocks noGrp="1"/>
          </p:cNvSpPr>
          <p:nvPr>
            <p:ph type="subTitle" idx="4294967295"/>
          </p:nvPr>
        </p:nvSpPr>
        <p:spPr>
          <a:xfrm>
            <a:off x="1917577" y="3537368"/>
            <a:ext cx="9144000" cy="1655762"/>
          </a:xfrm>
        </p:spPr>
        <p:txBody>
          <a:bodyPr>
            <a:normAutofit fontScale="92500" lnSpcReduction="20000"/>
          </a:bodyPr>
          <a:lstStyle/>
          <a:p>
            <a:pPr marL="0" indent="0" algn="ctr">
              <a:buNone/>
            </a:pPr>
            <a:r>
              <a:rPr lang="en-US" dirty="0"/>
              <a:t>Doug N. Blewitt</a:t>
            </a:r>
          </a:p>
          <a:p>
            <a:pPr marL="0" indent="0" algn="ctr">
              <a:buNone/>
            </a:pPr>
            <a:r>
              <a:rPr lang="en-US" dirty="0"/>
              <a:t>Certified Consulting Meteorologist</a:t>
            </a:r>
          </a:p>
          <a:p>
            <a:pPr marL="0" indent="0" algn="ctr">
              <a:buNone/>
            </a:pPr>
            <a:r>
              <a:rPr lang="en-US" dirty="0"/>
              <a:t>Air Quality Resource Management (AQRM)</a:t>
            </a:r>
          </a:p>
          <a:p>
            <a:pPr marL="0" indent="0" algn="ctr">
              <a:buNone/>
            </a:pPr>
            <a:r>
              <a:rPr lang="en-US" dirty="0"/>
              <a:t>September 15, 2021</a:t>
            </a:r>
          </a:p>
          <a:p>
            <a:endParaRPr lang="en-US" dirty="0"/>
          </a:p>
        </p:txBody>
      </p:sp>
      <p:sp>
        <p:nvSpPr>
          <p:cNvPr id="5" name="TextBox 4">
            <a:extLst>
              <a:ext uri="{FF2B5EF4-FFF2-40B4-BE49-F238E27FC236}">
                <a16:creationId xmlns:a16="http://schemas.microsoft.com/office/drawing/2014/main" id="{D94F513B-4DBF-4257-8335-6CAB48FC25A7}"/>
              </a:ext>
            </a:extLst>
          </p:cNvPr>
          <p:cNvSpPr txBox="1"/>
          <p:nvPr/>
        </p:nvSpPr>
        <p:spPr>
          <a:xfrm>
            <a:off x="3456835" y="1415534"/>
            <a:ext cx="6094520" cy="1077218"/>
          </a:xfrm>
          <a:prstGeom prst="rect">
            <a:avLst/>
          </a:prstGeom>
          <a:noFill/>
        </p:spPr>
        <p:txBody>
          <a:bodyPr wrap="square">
            <a:spAutoFit/>
          </a:bodyPr>
          <a:lstStyle/>
          <a:p>
            <a:pPr algn="ctr"/>
            <a:r>
              <a:rPr lang="en-US" sz="3200" b="1" dirty="0"/>
              <a:t>WEG Comments on Oil and Gas Ozone Impacts</a:t>
            </a:r>
          </a:p>
        </p:txBody>
      </p:sp>
      <p:sp>
        <p:nvSpPr>
          <p:cNvPr id="2" name="Date Placeholder 1">
            <a:extLst>
              <a:ext uri="{FF2B5EF4-FFF2-40B4-BE49-F238E27FC236}">
                <a16:creationId xmlns:a16="http://schemas.microsoft.com/office/drawing/2014/main" id="{B7B8C98E-9AB0-43D5-A81C-B0F6887353BD}"/>
              </a:ext>
            </a:extLst>
          </p:cNvPr>
          <p:cNvSpPr>
            <a:spLocks noGrp="1"/>
          </p:cNvSpPr>
          <p:nvPr>
            <p:ph type="dt" sz="half" idx="10"/>
          </p:nvPr>
        </p:nvSpPr>
        <p:spPr/>
        <p:txBody>
          <a:bodyPr/>
          <a:lstStyle/>
          <a:p>
            <a:fld id="{CE6A181B-7A38-48D3-B89F-2CA061D3EFE8}" type="datetime1">
              <a:rPr lang="en-US" smtClean="0"/>
              <a:t>9/19/2021</a:t>
            </a:fld>
            <a:endParaRPr lang="en-US"/>
          </a:p>
        </p:txBody>
      </p:sp>
      <p:sp>
        <p:nvSpPr>
          <p:cNvPr id="3" name="Slide Number Placeholder 2">
            <a:extLst>
              <a:ext uri="{FF2B5EF4-FFF2-40B4-BE49-F238E27FC236}">
                <a16:creationId xmlns:a16="http://schemas.microsoft.com/office/drawing/2014/main" id="{0B928160-C58C-406F-B824-4767BD3E0D85}"/>
              </a:ext>
            </a:extLst>
          </p:cNvPr>
          <p:cNvSpPr>
            <a:spLocks noGrp="1"/>
          </p:cNvSpPr>
          <p:nvPr>
            <p:ph type="sldNum" sz="quarter" idx="12"/>
          </p:nvPr>
        </p:nvSpPr>
        <p:spPr/>
        <p:txBody>
          <a:bodyPr/>
          <a:lstStyle/>
          <a:p>
            <a:fld id="{5B2236C3-F415-43D9-8362-29F6B286715E}" type="slidenum">
              <a:rPr lang="en-US" smtClean="0"/>
              <a:t>1</a:t>
            </a:fld>
            <a:endParaRPr lang="en-US"/>
          </a:p>
        </p:txBody>
      </p:sp>
    </p:spTree>
    <p:extLst>
      <p:ext uri="{BB962C8B-B14F-4D97-AF65-F5344CB8AC3E}">
        <p14:creationId xmlns:p14="http://schemas.microsoft.com/office/powerpoint/2010/main" val="2436656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27218-90B6-4B7B-A7EE-833010F9522B}"/>
              </a:ext>
            </a:extLst>
          </p:cNvPr>
          <p:cNvSpPr>
            <a:spLocks noGrp="1"/>
          </p:cNvSpPr>
          <p:nvPr>
            <p:ph type="title"/>
          </p:nvPr>
        </p:nvSpPr>
        <p:spPr>
          <a:xfrm>
            <a:off x="838199" y="162711"/>
            <a:ext cx="10515600" cy="1325563"/>
          </a:xfrm>
        </p:spPr>
        <p:txBody>
          <a:bodyPr/>
          <a:lstStyle/>
          <a:p>
            <a:r>
              <a:rPr lang="en-US" dirty="0"/>
              <a:t>WEG Comments on Oil and Gas Ozone Impacts</a:t>
            </a:r>
          </a:p>
        </p:txBody>
      </p:sp>
      <p:sp>
        <p:nvSpPr>
          <p:cNvPr id="3" name="Content Placeholder 2">
            <a:extLst>
              <a:ext uri="{FF2B5EF4-FFF2-40B4-BE49-F238E27FC236}">
                <a16:creationId xmlns:a16="http://schemas.microsoft.com/office/drawing/2014/main" id="{AE63BC24-F87E-4E9E-AA7D-3BB57BB5C4EC}"/>
              </a:ext>
            </a:extLst>
          </p:cNvPr>
          <p:cNvSpPr>
            <a:spLocks noGrp="1"/>
          </p:cNvSpPr>
          <p:nvPr>
            <p:ph idx="1"/>
          </p:nvPr>
        </p:nvSpPr>
        <p:spPr>
          <a:xfrm>
            <a:off x="245615" y="1488274"/>
            <a:ext cx="11700769" cy="4351338"/>
          </a:xfrm>
        </p:spPr>
        <p:txBody>
          <a:bodyPr>
            <a:normAutofit/>
          </a:bodyPr>
          <a:lstStyle/>
          <a:p>
            <a:pPr marL="685800" marR="457200" indent="0" algn="just">
              <a:lnSpc>
                <a:spcPct val="107000"/>
              </a:lnSpc>
              <a:spcBef>
                <a:spcPts val="0"/>
              </a:spcBef>
              <a:spcAft>
                <a:spcPts val="0"/>
              </a:spcAft>
              <a:buNone/>
            </a:pPr>
            <a:r>
              <a:rPr lang="en-US" sz="1800" b="1" dirty="0">
                <a:latin typeface="Times New Roman" panose="02020603050405020304" pitchFamily="18" charset="0"/>
                <a:ea typeface="Calibri" panose="020F0502020204030204" pitchFamily="34" charset="0"/>
                <a:cs typeface="Times New Roman" panose="02020603050405020304" pitchFamily="18" charset="0"/>
              </a:rPr>
              <a:t>From WEG comment on oil and gas contribution to New Mexico ozone formation</a:t>
            </a:r>
          </a:p>
          <a:p>
            <a:pPr marL="685800" marR="457200" indent="0" algn="just">
              <a:lnSpc>
                <a:spcPct val="107000"/>
              </a:lnSpc>
              <a:spcBef>
                <a:spcPts val="0"/>
              </a:spcBef>
              <a:spcAft>
                <a:spcPts val="0"/>
              </a:spcAft>
              <a:buNone/>
            </a:pPr>
            <a:endParaRPr lang="en-US" sz="1800" dirty="0">
              <a:latin typeface="Times New Roman" panose="02020603050405020304" pitchFamily="18" charset="0"/>
              <a:ea typeface="Calibri" panose="020F0502020204030204" pitchFamily="34" charset="0"/>
              <a:cs typeface="Times New Roman" panose="02020603050405020304" pitchFamily="18" charset="0"/>
            </a:endParaRPr>
          </a:p>
          <a:p>
            <a:pPr marL="685800" marR="457200" indent="0" algn="just">
              <a:lnSpc>
                <a:spcPct val="107000"/>
              </a:lnSpc>
              <a:spcBef>
                <a:spcPts val="0"/>
              </a:spcBef>
              <a:spcAft>
                <a:spcPts val="0"/>
              </a:spcAft>
              <a:buNone/>
            </a:pPr>
            <a:r>
              <a:rPr lang="en-US" sz="1800" dirty="0">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begin with, it is important to highlight the longstanding understanding that the oil and gas industry’s ozone precursor emissions can have significant impacts on regional ozone formation and cause or contribute to exceedances and even violation of the NAAQS, particularly in the western United States. Studies and firsthand experience have confirmed the myriad sources of VOC and NOx emissions associated with oil and gas extraction can produce large amounts of ozone-forming pollution and contribute to exceedances and/or violations of the NAAQS.</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a:t>
            </a:r>
          </a:p>
          <a:p>
            <a:pPr marL="685800" marR="457200" indent="0" algn="just">
              <a:lnSpc>
                <a:spcPct val="107000"/>
              </a:lnSpc>
              <a:spcBef>
                <a:spcPts val="0"/>
              </a:spcBef>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685800" marR="457200" indent="0" algn="just">
              <a:lnSpc>
                <a:spcPct val="107000"/>
              </a:lnSpc>
              <a:spcBef>
                <a:spcPts val="0"/>
              </a:spcBef>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685800" marR="45720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457200" indent="0" algn="just">
              <a:lnSpc>
                <a:spcPct val="107000"/>
              </a:lnSpc>
              <a:spcBef>
                <a:spcPts val="0"/>
              </a:spcBef>
              <a:spcAft>
                <a:spcPts val="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Date Placeholder 3">
            <a:extLst>
              <a:ext uri="{FF2B5EF4-FFF2-40B4-BE49-F238E27FC236}">
                <a16:creationId xmlns:a16="http://schemas.microsoft.com/office/drawing/2014/main" id="{E1EE626C-69AB-49B1-8B01-C282279FD103}"/>
              </a:ext>
            </a:extLst>
          </p:cNvPr>
          <p:cNvSpPr>
            <a:spLocks noGrp="1"/>
          </p:cNvSpPr>
          <p:nvPr>
            <p:ph type="dt" sz="half" idx="10"/>
          </p:nvPr>
        </p:nvSpPr>
        <p:spPr/>
        <p:txBody>
          <a:bodyPr/>
          <a:lstStyle/>
          <a:p>
            <a:fld id="{2C3972AA-9379-4768-890B-7F978C63A19F}" type="datetime1">
              <a:rPr lang="en-US" smtClean="0"/>
              <a:t>9/19/2021</a:t>
            </a:fld>
            <a:endParaRPr lang="en-US"/>
          </a:p>
        </p:txBody>
      </p:sp>
      <p:sp>
        <p:nvSpPr>
          <p:cNvPr id="5" name="Slide Number Placeholder 4">
            <a:extLst>
              <a:ext uri="{FF2B5EF4-FFF2-40B4-BE49-F238E27FC236}">
                <a16:creationId xmlns:a16="http://schemas.microsoft.com/office/drawing/2014/main" id="{44056536-6CBC-430B-9CE5-E04B5A7ABE53}"/>
              </a:ext>
            </a:extLst>
          </p:cNvPr>
          <p:cNvSpPr>
            <a:spLocks noGrp="1"/>
          </p:cNvSpPr>
          <p:nvPr>
            <p:ph type="sldNum" sz="quarter" idx="12"/>
          </p:nvPr>
        </p:nvSpPr>
        <p:spPr/>
        <p:txBody>
          <a:bodyPr/>
          <a:lstStyle/>
          <a:p>
            <a:fld id="{5B2236C3-F415-43D9-8362-29F6B286715E}" type="slidenum">
              <a:rPr lang="en-US" smtClean="0"/>
              <a:t>2</a:t>
            </a:fld>
            <a:endParaRPr lang="en-US"/>
          </a:p>
        </p:txBody>
      </p:sp>
    </p:spTree>
    <p:extLst>
      <p:ext uri="{BB962C8B-B14F-4D97-AF65-F5344CB8AC3E}">
        <p14:creationId xmlns:p14="http://schemas.microsoft.com/office/powerpoint/2010/main" val="398171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54DD-7D34-4ADE-82ED-435C1B2DBC85}"/>
              </a:ext>
            </a:extLst>
          </p:cNvPr>
          <p:cNvSpPr>
            <a:spLocks noGrp="1"/>
          </p:cNvSpPr>
          <p:nvPr>
            <p:ph type="title"/>
          </p:nvPr>
        </p:nvSpPr>
        <p:spPr>
          <a:xfrm>
            <a:off x="838200" y="0"/>
            <a:ext cx="10515600" cy="1325563"/>
          </a:xfrm>
        </p:spPr>
        <p:txBody>
          <a:bodyPr/>
          <a:lstStyle/>
          <a:p>
            <a:r>
              <a:rPr lang="en-US" dirty="0"/>
              <a:t>WEG Comments on Oil and Gas Ozone Impacts (continued)</a:t>
            </a:r>
          </a:p>
        </p:txBody>
      </p:sp>
      <p:sp>
        <p:nvSpPr>
          <p:cNvPr id="3" name="Content Placeholder 2">
            <a:extLst>
              <a:ext uri="{FF2B5EF4-FFF2-40B4-BE49-F238E27FC236}">
                <a16:creationId xmlns:a16="http://schemas.microsoft.com/office/drawing/2014/main" id="{5FEABB86-06EA-4CD5-8633-8BE7CDC527A4}"/>
              </a:ext>
            </a:extLst>
          </p:cNvPr>
          <p:cNvSpPr>
            <a:spLocks noGrp="1"/>
          </p:cNvSpPr>
          <p:nvPr>
            <p:ph idx="1"/>
          </p:nvPr>
        </p:nvSpPr>
        <p:spPr>
          <a:xfrm>
            <a:off x="473014" y="1547505"/>
            <a:ext cx="11687174" cy="5032375"/>
          </a:xfrm>
        </p:spPr>
        <p:txBody>
          <a:bodyPr>
            <a:normAutofit fontScale="62500" lnSpcReduction="20000"/>
          </a:bodyPr>
          <a:lstStyle/>
          <a:p>
            <a:pPr marL="685800" marR="457200" indent="0">
              <a:lnSpc>
                <a:spcPct val="107000"/>
              </a:lnSpc>
              <a:spcBef>
                <a:spcPts val="0"/>
              </a:spcBef>
              <a:buNone/>
            </a:pPr>
            <a:r>
              <a:rPr lang="en-US" sz="2800" dirty="0">
                <a:effectLst/>
                <a:ea typeface="Calibri" panose="020F0502020204030204" pitchFamily="34" charset="0"/>
                <a:cs typeface="Times New Roman" panose="02020603050405020304" pitchFamily="18" charset="0"/>
              </a:rPr>
              <a:t>There are two specific and unique instances where oil and gas emissions resulted in a measured exceedance of the ozone NAAQS, Uinta Basin in Utah and the Greater Green Basin in Wyoming  </a:t>
            </a:r>
          </a:p>
          <a:p>
            <a:pPr marL="685800" marR="457200" indent="0">
              <a:lnSpc>
                <a:spcPct val="107000"/>
              </a:lnSpc>
              <a:spcBef>
                <a:spcPts val="0"/>
              </a:spcBef>
              <a:buNone/>
            </a:pPr>
            <a:endParaRPr lang="en-US" sz="2800" dirty="0">
              <a:effectLst/>
              <a:ea typeface="Calibri" panose="020F0502020204030204" pitchFamily="34" charset="0"/>
              <a:cs typeface="Times New Roman" panose="02020603050405020304" pitchFamily="18" charset="0"/>
            </a:endParaRPr>
          </a:p>
          <a:p>
            <a:pPr marL="685800" marR="457200" indent="0">
              <a:lnSpc>
                <a:spcPct val="107000"/>
              </a:lnSpc>
              <a:spcBef>
                <a:spcPts val="0"/>
              </a:spcBef>
              <a:buNone/>
            </a:pPr>
            <a:r>
              <a:rPr lang="en-US" sz="2800" dirty="0">
                <a:effectLst/>
                <a:ea typeface="Calibri" panose="020F0502020204030204" pitchFamily="34" charset="0"/>
                <a:cs typeface="Times New Roman" panose="02020603050405020304" pitchFamily="18" charset="0"/>
              </a:rPr>
              <a:t>In both cases the exceedances occurred during the winter season under specific and unique meteorological conditions:  </a:t>
            </a:r>
          </a:p>
          <a:p>
            <a:pPr marL="1028700" marR="457200" indent="-342900">
              <a:lnSpc>
                <a:spcPct val="107000"/>
              </a:lnSpc>
              <a:spcBef>
                <a:spcPts val="0"/>
              </a:spcBef>
              <a:buAutoNum type="arabicParenR"/>
            </a:pPr>
            <a:r>
              <a:rPr lang="en-US" sz="2800" dirty="0">
                <a:effectLst/>
                <a:ea typeface="Calibri" panose="020F0502020204030204" pitchFamily="34" charset="0"/>
                <a:cs typeface="Times New Roman" panose="02020603050405020304" pitchFamily="18" charset="0"/>
              </a:rPr>
              <a:t>Fresh snow cover </a:t>
            </a:r>
          </a:p>
          <a:p>
            <a:pPr marL="1028700" marR="457200" indent="-342900">
              <a:lnSpc>
                <a:spcPct val="107000"/>
              </a:lnSpc>
              <a:spcBef>
                <a:spcPts val="0"/>
              </a:spcBef>
              <a:buAutoNum type="arabicParenR"/>
            </a:pPr>
            <a:r>
              <a:rPr lang="en-US" sz="2800" dirty="0">
                <a:effectLst/>
                <a:ea typeface="Calibri" panose="020F0502020204030204" pitchFamily="34" charset="0"/>
                <a:cs typeface="Times New Roman" panose="02020603050405020304" pitchFamily="18" charset="0"/>
              </a:rPr>
              <a:t>A very low inversion that capped emissions within the boundary layer </a:t>
            </a:r>
          </a:p>
          <a:p>
            <a:pPr marL="1028700" marR="457200" indent="-342900">
              <a:lnSpc>
                <a:spcPct val="107000"/>
              </a:lnSpc>
              <a:spcBef>
                <a:spcPts val="0"/>
              </a:spcBef>
              <a:buAutoNum type="arabicParenR"/>
            </a:pPr>
            <a:r>
              <a:rPr lang="en-US" sz="2800" dirty="0">
                <a:effectLst/>
                <a:ea typeface="Calibri" panose="020F0502020204030204" pitchFamily="34" charset="0"/>
                <a:cs typeface="Times New Roman" panose="02020603050405020304" pitchFamily="18" charset="0"/>
              </a:rPr>
              <a:t>Strong solar radiation </a:t>
            </a:r>
          </a:p>
          <a:p>
            <a:pPr marL="1028700" marR="457200" indent="-342900">
              <a:lnSpc>
                <a:spcPct val="107000"/>
              </a:lnSpc>
              <a:spcBef>
                <a:spcPts val="0"/>
              </a:spcBef>
              <a:buAutoNum type="arabicParenR"/>
            </a:pPr>
            <a:r>
              <a:rPr lang="en-US" sz="2800" dirty="0">
                <a:ea typeface="Calibri" panose="020F0502020204030204" pitchFamily="34" charset="0"/>
                <a:cs typeface="Times New Roman" panose="02020603050405020304" pitchFamily="18" charset="0"/>
              </a:rPr>
              <a:t>T</a:t>
            </a:r>
            <a:r>
              <a:rPr lang="en-US" sz="2800" dirty="0">
                <a:effectLst/>
                <a:ea typeface="Calibri" panose="020F0502020204030204" pitchFamily="34" charset="0"/>
                <a:cs typeface="Times New Roman" panose="02020603050405020304" pitchFamily="18" charset="0"/>
              </a:rPr>
              <a:t>errain that formed a slight bowl that further inhibited advection of pollutants and </a:t>
            </a:r>
          </a:p>
          <a:p>
            <a:pPr marL="1028700" marR="457200" indent="-342900">
              <a:lnSpc>
                <a:spcPct val="107000"/>
              </a:lnSpc>
              <a:spcBef>
                <a:spcPts val="0"/>
              </a:spcBef>
              <a:buAutoNum type="arabicParenR"/>
            </a:pPr>
            <a:r>
              <a:rPr lang="en-US" sz="2800" dirty="0">
                <a:effectLst/>
                <a:ea typeface="Calibri" panose="020F0502020204030204" pitchFamily="34" charset="0"/>
                <a:cs typeface="Times New Roman" panose="02020603050405020304" pitchFamily="18" charset="0"/>
              </a:rPr>
              <a:t>Very stable atmospheric conditions  </a:t>
            </a:r>
          </a:p>
          <a:p>
            <a:pPr marL="1028700" marR="457200" indent="-342900">
              <a:lnSpc>
                <a:spcPct val="107000"/>
              </a:lnSpc>
              <a:spcBef>
                <a:spcPts val="0"/>
              </a:spcBef>
              <a:buAutoNum type="arabicParenR"/>
            </a:pPr>
            <a:endParaRPr lang="en-US" sz="2800" dirty="0">
              <a:effectLst/>
              <a:ea typeface="Calibri" panose="020F0502020204030204" pitchFamily="34" charset="0"/>
              <a:cs typeface="Times New Roman" panose="02020603050405020304" pitchFamily="18" charset="0"/>
            </a:endParaRPr>
          </a:p>
          <a:p>
            <a:pPr marL="685800" marR="457200" indent="0">
              <a:lnSpc>
                <a:spcPct val="107000"/>
              </a:lnSpc>
              <a:spcBef>
                <a:spcPts val="0"/>
              </a:spcBef>
              <a:buNone/>
            </a:pPr>
            <a:r>
              <a:rPr lang="en-US" sz="2800" dirty="0">
                <a:effectLst/>
                <a:ea typeface="Calibri" panose="020F0502020204030204" pitchFamily="34" charset="0"/>
                <a:cs typeface="Times New Roman" panose="02020603050405020304" pitchFamily="18" charset="0"/>
              </a:rPr>
              <a:t>Under these conditions, emissions were trapped within a confined area and the low inversion reduced vertical mixing.  Emissions were concentrated within a confined volume and when exposed to high solar radiation, photochemical reactions occurred and resulted in the formation of elevated ozone concentrations</a:t>
            </a:r>
          </a:p>
          <a:p>
            <a:pPr marL="685800" marR="457200" indent="0">
              <a:lnSpc>
                <a:spcPct val="107000"/>
              </a:lnSpc>
              <a:spcBef>
                <a:spcPts val="0"/>
              </a:spcBef>
              <a:buNone/>
            </a:pPr>
            <a:endParaRPr lang="en-US" dirty="0">
              <a:ea typeface="Calibri" panose="020F0502020204030204" pitchFamily="34" charset="0"/>
              <a:cs typeface="Times New Roman" panose="02020603050405020304" pitchFamily="18" charset="0"/>
            </a:endParaRPr>
          </a:p>
          <a:p>
            <a:pPr marL="685800" marR="457200" indent="0">
              <a:lnSpc>
                <a:spcPct val="107000"/>
              </a:lnSpc>
              <a:spcBef>
                <a:spcPts val="0"/>
              </a:spcBef>
              <a:buNone/>
            </a:pPr>
            <a:r>
              <a:rPr lang="en-US" sz="2800" b="1" dirty="0">
                <a:effectLst/>
                <a:ea typeface="Calibri" panose="020F0502020204030204" pitchFamily="34" charset="0"/>
                <a:cs typeface="Times New Roman" panose="02020603050405020304" pitchFamily="18" charset="0"/>
              </a:rPr>
              <a:t>Conclusion</a:t>
            </a:r>
          </a:p>
          <a:p>
            <a:pPr marL="685800" marR="457200" indent="0">
              <a:lnSpc>
                <a:spcPct val="107000"/>
              </a:lnSpc>
              <a:spcBef>
                <a:spcPts val="0"/>
              </a:spcBef>
              <a:buNone/>
            </a:pPr>
            <a:endParaRPr lang="en-US" sz="2800" dirty="0">
              <a:effectLst/>
              <a:ea typeface="Calibri" panose="020F0502020204030204" pitchFamily="34" charset="0"/>
              <a:cs typeface="Times New Roman" panose="02020603050405020304" pitchFamily="18" charset="0"/>
            </a:endParaRPr>
          </a:p>
          <a:p>
            <a:pPr marL="685800" marR="457200" indent="0">
              <a:lnSpc>
                <a:spcPct val="107000"/>
              </a:lnSpc>
              <a:spcBef>
                <a:spcPts val="0"/>
              </a:spcBef>
              <a:buNone/>
            </a:pPr>
            <a:r>
              <a:rPr lang="en-US" sz="2800" dirty="0">
                <a:effectLst/>
                <a:ea typeface="Calibri" panose="020F0502020204030204" pitchFamily="34" charset="0"/>
                <a:cs typeface="Times New Roman" panose="02020603050405020304" pitchFamily="18" charset="0"/>
              </a:rPr>
              <a:t>There is no specific data to suggest that </a:t>
            </a:r>
            <a:r>
              <a:rPr lang="en-US" sz="2800">
                <a:effectLst/>
                <a:ea typeface="Calibri" panose="020F0502020204030204" pitchFamily="34" charset="0"/>
                <a:cs typeface="Times New Roman" panose="02020603050405020304" pitchFamily="18" charset="0"/>
              </a:rPr>
              <a:t>the unique meteorological </a:t>
            </a:r>
            <a:r>
              <a:rPr lang="en-US" sz="2800" dirty="0">
                <a:effectLst/>
                <a:ea typeface="Calibri" panose="020F0502020204030204" pitchFamily="34" charset="0"/>
                <a:cs typeface="Times New Roman" panose="02020603050405020304" pitchFamily="18" charset="0"/>
              </a:rPr>
              <a:t>conditions that resulted in winter ozone exceedances in Utah and Wyoming will occur in New Mexico  </a:t>
            </a:r>
          </a:p>
          <a:p>
            <a:pPr marL="685800" marR="457200" indent="0">
              <a:lnSpc>
                <a:spcPct val="107000"/>
              </a:lnSpc>
              <a:spcBef>
                <a:spcPts val="0"/>
              </a:spcBef>
              <a:buNone/>
            </a:pPr>
            <a:endParaRPr lang="en-US" sz="2800" dirty="0">
              <a:effectLst/>
              <a:ea typeface="Calibri" panose="020F0502020204030204" pitchFamily="34" charset="0"/>
              <a:cs typeface="Times New Roman" panose="02020603050405020304" pitchFamily="18" charset="0"/>
            </a:endParaRPr>
          </a:p>
          <a:p>
            <a:pPr marL="685800" marR="457200" indent="0">
              <a:lnSpc>
                <a:spcPct val="107000"/>
              </a:lnSpc>
              <a:spcBef>
                <a:spcPts val="0"/>
              </a:spcBef>
              <a:buNone/>
            </a:pPr>
            <a:endParaRPr lang="en-US" sz="2800" dirty="0">
              <a:effectLst/>
              <a:ea typeface="Calibri" panose="020F0502020204030204" pitchFamily="34" charset="0"/>
              <a:cs typeface="Times New Roman" panose="02020603050405020304" pitchFamily="18" charset="0"/>
            </a:endParaRPr>
          </a:p>
          <a:p>
            <a:endParaRPr lang="en-US" dirty="0"/>
          </a:p>
        </p:txBody>
      </p:sp>
      <p:sp>
        <p:nvSpPr>
          <p:cNvPr id="4" name="Date Placeholder 3">
            <a:extLst>
              <a:ext uri="{FF2B5EF4-FFF2-40B4-BE49-F238E27FC236}">
                <a16:creationId xmlns:a16="http://schemas.microsoft.com/office/drawing/2014/main" id="{14B04709-0889-4BA8-A099-C83925F1DF96}"/>
              </a:ext>
            </a:extLst>
          </p:cNvPr>
          <p:cNvSpPr>
            <a:spLocks noGrp="1"/>
          </p:cNvSpPr>
          <p:nvPr>
            <p:ph type="dt" sz="half" idx="10"/>
          </p:nvPr>
        </p:nvSpPr>
        <p:spPr/>
        <p:txBody>
          <a:bodyPr/>
          <a:lstStyle/>
          <a:p>
            <a:fld id="{6447879F-7E7D-4F79-9FD1-54C6F032DB20}" type="datetime1">
              <a:rPr lang="en-US" smtClean="0"/>
              <a:t>9/19/2021</a:t>
            </a:fld>
            <a:endParaRPr lang="en-US"/>
          </a:p>
        </p:txBody>
      </p:sp>
      <p:sp>
        <p:nvSpPr>
          <p:cNvPr id="5" name="Slide Number Placeholder 4">
            <a:extLst>
              <a:ext uri="{FF2B5EF4-FFF2-40B4-BE49-F238E27FC236}">
                <a16:creationId xmlns:a16="http://schemas.microsoft.com/office/drawing/2014/main" id="{63E9CC80-2C5A-4BD6-89F4-4003D3576F56}"/>
              </a:ext>
            </a:extLst>
          </p:cNvPr>
          <p:cNvSpPr>
            <a:spLocks noGrp="1"/>
          </p:cNvSpPr>
          <p:nvPr>
            <p:ph type="sldNum" sz="quarter" idx="12"/>
          </p:nvPr>
        </p:nvSpPr>
        <p:spPr/>
        <p:txBody>
          <a:bodyPr/>
          <a:lstStyle/>
          <a:p>
            <a:fld id="{5B2236C3-F415-43D9-8362-29F6B286715E}" type="slidenum">
              <a:rPr lang="en-US" smtClean="0"/>
              <a:t>3</a:t>
            </a:fld>
            <a:endParaRPr lang="en-US"/>
          </a:p>
        </p:txBody>
      </p:sp>
    </p:spTree>
    <p:extLst>
      <p:ext uri="{BB962C8B-B14F-4D97-AF65-F5344CB8AC3E}">
        <p14:creationId xmlns:p14="http://schemas.microsoft.com/office/powerpoint/2010/main" val="41058763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312</Words>
  <Application>Microsoft Office PowerPoint</Application>
  <PresentationFormat>Widescreen</PresentationFormat>
  <Paragraphs>35</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Times New Roman</vt:lpstr>
      <vt:lpstr>Office Theme</vt:lpstr>
      <vt:lpstr>PowerPoint Presentation</vt:lpstr>
      <vt:lpstr>WEG Comments on Oil and Gas Ozone Impacts</vt:lpstr>
      <vt:lpstr>WEG Comments on Oil and Gas Ozone Impacts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 blewitt</dc:creator>
  <cp:lastModifiedBy>Louis W. Rose</cp:lastModifiedBy>
  <cp:revision>7</cp:revision>
  <dcterms:created xsi:type="dcterms:W3CDTF">2021-09-16T19:05:49Z</dcterms:created>
  <dcterms:modified xsi:type="dcterms:W3CDTF">2021-09-20T01:52:17Z</dcterms:modified>
</cp:coreProperties>
</file>