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62" r:id="rId5"/>
    <p:sldId id="260" r:id="rId6"/>
    <p:sldId id="266" r:id="rId7"/>
    <p:sldId id="261" r:id="rId8"/>
    <p:sldId id="267" r:id="rId9"/>
    <p:sldId id="265" r:id="rId10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DBC5E9-D5E8-4CB1-B16B-0B82AE6B2F3B}" v="26" dt="2026-09-16T21:53:16.8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y, Tim, ENV" userId="1f8ffb82-53c1-4ee0-8104-3e1ec6c03f79" providerId="ADAL" clId="{AD6F830D-EECC-4048-A8D9-3DA75E1B679A}"/>
    <pc:docChg chg="undo custSel addSld delSld modSld sldOrd">
      <pc:chgData name="Willy, Tim, ENV" userId="1f8ffb82-53c1-4ee0-8104-3e1ec6c03f79" providerId="ADAL" clId="{AD6F830D-EECC-4048-A8D9-3DA75E1B679A}" dt="2026-09-21T18:59:02.588" v="4643" actId="1076"/>
      <pc:docMkLst>
        <pc:docMk/>
      </pc:docMkLst>
      <pc:sldChg chg="modSp mod">
        <pc:chgData name="Willy, Tim, ENV" userId="1f8ffb82-53c1-4ee0-8104-3e1ec6c03f79" providerId="ADAL" clId="{AD6F830D-EECC-4048-A8D9-3DA75E1B679A}" dt="2026-09-14T17:07:43.805" v="529" actId="20577"/>
        <pc:sldMkLst>
          <pc:docMk/>
          <pc:sldMk cId="3025899118" sldId="256"/>
        </pc:sldMkLst>
        <pc:spChg chg="mod">
          <ac:chgData name="Willy, Tim, ENV" userId="1f8ffb82-53c1-4ee0-8104-3e1ec6c03f79" providerId="ADAL" clId="{AD6F830D-EECC-4048-A8D9-3DA75E1B679A}" dt="2026-09-14T17:06:35.605" v="435" actId="20577"/>
          <ac:spMkLst>
            <pc:docMk/>
            <pc:sldMk cId="3025899118" sldId="256"/>
            <ac:spMk id="2" creationId="{1F1DE223-71D9-7BA6-A5F9-C48644FF695F}"/>
          </ac:spMkLst>
        </pc:spChg>
        <pc:spChg chg="mod">
          <ac:chgData name="Willy, Tim, ENV" userId="1f8ffb82-53c1-4ee0-8104-3e1ec6c03f79" providerId="ADAL" clId="{AD6F830D-EECC-4048-A8D9-3DA75E1B679A}" dt="2026-09-14T17:07:43.805" v="529" actId="20577"/>
          <ac:spMkLst>
            <pc:docMk/>
            <pc:sldMk cId="3025899118" sldId="256"/>
            <ac:spMk id="3" creationId="{087CC932-22C3-E2AA-6AED-8E072A72EB91}"/>
          </ac:spMkLst>
        </pc:spChg>
      </pc:sldChg>
      <pc:sldChg chg="addSp modSp mod ord">
        <pc:chgData name="Willy, Tim, ENV" userId="1f8ffb82-53c1-4ee0-8104-3e1ec6c03f79" providerId="ADAL" clId="{AD6F830D-EECC-4048-A8D9-3DA75E1B679A}" dt="2026-09-16T21:26:46.562" v="4403"/>
        <pc:sldMkLst>
          <pc:docMk/>
          <pc:sldMk cId="2202369646" sldId="258"/>
        </pc:sldMkLst>
        <pc:spChg chg="mod">
          <ac:chgData name="Willy, Tim, ENV" userId="1f8ffb82-53c1-4ee0-8104-3e1ec6c03f79" providerId="ADAL" clId="{AD6F830D-EECC-4048-A8D9-3DA75E1B679A}" dt="2026-09-14T17:04:27.080" v="410" actId="20577"/>
          <ac:spMkLst>
            <pc:docMk/>
            <pc:sldMk cId="2202369646" sldId="258"/>
            <ac:spMk id="2" creationId="{FF385EBB-7484-B056-80D6-2E346069B417}"/>
          </ac:spMkLst>
        </pc:spChg>
        <pc:picChg chg="add mod">
          <ac:chgData name="Willy, Tim, ENV" userId="1f8ffb82-53c1-4ee0-8104-3e1ec6c03f79" providerId="ADAL" clId="{AD6F830D-EECC-4048-A8D9-3DA75E1B679A}" dt="2026-09-14T17:03:18.389" v="391" actId="1076"/>
          <ac:picMkLst>
            <pc:docMk/>
            <pc:sldMk cId="2202369646" sldId="258"/>
            <ac:picMk id="4" creationId="{5E517664-3F1C-8DDC-CFB8-DDA0DB014B6E}"/>
          </ac:picMkLst>
        </pc:picChg>
      </pc:sldChg>
      <pc:sldChg chg="addSp modSp mod ord">
        <pc:chgData name="Willy, Tim, ENV" userId="1f8ffb82-53c1-4ee0-8104-3e1ec6c03f79" providerId="ADAL" clId="{AD6F830D-EECC-4048-A8D9-3DA75E1B679A}" dt="2026-09-16T21:57:31.373" v="4515" actId="20577"/>
        <pc:sldMkLst>
          <pc:docMk/>
          <pc:sldMk cId="350729986" sldId="259"/>
        </pc:sldMkLst>
        <pc:spChg chg="mod">
          <ac:chgData name="Willy, Tim, ENV" userId="1f8ffb82-53c1-4ee0-8104-3e1ec6c03f79" providerId="ADAL" clId="{AD6F830D-EECC-4048-A8D9-3DA75E1B679A}" dt="2026-09-16T21:57:31.373" v="4515" actId="20577"/>
          <ac:spMkLst>
            <pc:docMk/>
            <pc:sldMk cId="350729986" sldId="259"/>
            <ac:spMk id="2" creationId="{9CAA943D-30B9-7516-983E-53EFEDB4FE93}"/>
          </ac:spMkLst>
        </pc:spChg>
        <pc:spChg chg="add mod">
          <ac:chgData name="Willy, Tim, ENV" userId="1f8ffb82-53c1-4ee0-8104-3e1ec6c03f79" providerId="ADAL" clId="{AD6F830D-EECC-4048-A8D9-3DA75E1B679A}" dt="2026-09-15T20:08:04.663" v="4053"/>
          <ac:spMkLst>
            <pc:docMk/>
            <pc:sldMk cId="350729986" sldId="259"/>
            <ac:spMk id="4" creationId="{CB6B808A-3A24-F2E4-31E3-8BB50488092C}"/>
          </ac:spMkLst>
        </pc:spChg>
      </pc:sldChg>
      <pc:sldChg chg="addSp delSp modSp add mod ord">
        <pc:chgData name="Willy, Tim, ENV" userId="1f8ffb82-53c1-4ee0-8104-3e1ec6c03f79" providerId="ADAL" clId="{AD6F830D-EECC-4048-A8D9-3DA75E1B679A}" dt="2026-09-21T16:02:01.022" v="4553" actId="20577"/>
        <pc:sldMkLst>
          <pc:docMk/>
          <pc:sldMk cId="3844996688" sldId="260"/>
        </pc:sldMkLst>
        <pc:spChg chg="mod">
          <ac:chgData name="Willy, Tim, ENV" userId="1f8ffb82-53c1-4ee0-8104-3e1ec6c03f79" providerId="ADAL" clId="{AD6F830D-EECC-4048-A8D9-3DA75E1B679A}" dt="2026-09-16T21:56:45.236" v="4508" actId="20577"/>
          <ac:spMkLst>
            <pc:docMk/>
            <pc:sldMk cId="3844996688" sldId="260"/>
            <ac:spMk id="2" creationId="{9DBB66EB-3496-DB98-BA5F-B115D5D4F64B}"/>
          </ac:spMkLst>
        </pc:spChg>
        <pc:spChg chg="add del mod">
          <ac:chgData name="Willy, Tim, ENV" userId="1f8ffb82-53c1-4ee0-8104-3e1ec6c03f79" providerId="ADAL" clId="{AD6F830D-EECC-4048-A8D9-3DA75E1B679A}" dt="2026-09-21T16:02:01.022" v="4553" actId="20577"/>
          <ac:spMkLst>
            <pc:docMk/>
            <pc:sldMk cId="3844996688" sldId="260"/>
            <ac:spMk id="4" creationId="{4938F7D6-FD03-CF7C-82E8-8EDB75735702}"/>
          </ac:spMkLst>
        </pc:spChg>
      </pc:sldChg>
      <pc:sldChg chg="addSp delSp modSp add mod">
        <pc:chgData name="Willy, Tim, ENV" userId="1f8ffb82-53c1-4ee0-8104-3e1ec6c03f79" providerId="ADAL" clId="{AD6F830D-EECC-4048-A8D9-3DA75E1B679A}" dt="2026-09-21T18:42:05.046" v="4623" actId="1076"/>
        <pc:sldMkLst>
          <pc:docMk/>
          <pc:sldMk cId="3307284626" sldId="261"/>
        </pc:sldMkLst>
        <pc:spChg chg="mod">
          <ac:chgData name="Willy, Tim, ENV" userId="1f8ffb82-53c1-4ee0-8104-3e1ec6c03f79" providerId="ADAL" clId="{AD6F830D-EECC-4048-A8D9-3DA75E1B679A}" dt="2026-09-16T21:57:00.052" v="4512" actId="20577"/>
          <ac:spMkLst>
            <pc:docMk/>
            <pc:sldMk cId="3307284626" sldId="261"/>
            <ac:spMk id="2" creationId="{460B253F-3DD5-357F-8004-17E1B06020D9}"/>
          </ac:spMkLst>
        </pc:spChg>
        <pc:spChg chg="add mod">
          <ac:chgData name="Willy, Tim, ENV" userId="1f8ffb82-53c1-4ee0-8104-3e1ec6c03f79" providerId="ADAL" clId="{AD6F830D-EECC-4048-A8D9-3DA75E1B679A}" dt="2026-09-21T18:41:34.235" v="4619" actId="1076"/>
          <ac:spMkLst>
            <pc:docMk/>
            <pc:sldMk cId="3307284626" sldId="261"/>
            <ac:spMk id="6" creationId="{890DC2EE-C4E6-3B59-0D38-6A9DFDBA6AE3}"/>
          </ac:spMkLst>
        </pc:spChg>
        <pc:spChg chg="add mod">
          <ac:chgData name="Willy, Tim, ENV" userId="1f8ffb82-53c1-4ee0-8104-3e1ec6c03f79" providerId="ADAL" clId="{AD6F830D-EECC-4048-A8D9-3DA75E1B679A}" dt="2026-09-21T18:41:38.516" v="4620" actId="1076"/>
          <ac:spMkLst>
            <pc:docMk/>
            <pc:sldMk cId="3307284626" sldId="261"/>
            <ac:spMk id="8" creationId="{D4290112-CFCD-3282-B7BD-6ADC5840A42B}"/>
          </ac:spMkLst>
        </pc:spChg>
        <pc:spChg chg="add mod">
          <ac:chgData name="Willy, Tim, ENV" userId="1f8ffb82-53c1-4ee0-8104-3e1ec6c03f79" providerId="ADAL" clId="{AD6F830D-EECC-4048-A8D9-3DA75E1B679A}" dt="2026-09-21T18:41:42.321" v="4621" actId="1076"/>
          <ac:spMkLst>
            <pc:docMk/>
            <pc:sldMk cId="3307284626" sldId="261"/>
            <ac:spMk id="10" creationId="{E5801C8F-2D66-78C3-874C-CA3E560393EA}"/>
          </ac:spMkLst>
        </pc:spChg>
        <pc:spChg chg="add mod">
          <ac:chgData name="Willy, Tim, ENV" userId="1f8ffb82-53c1-4ee0-8104-3e1ec6c03f79" providerId="ADAL" clId="{AD6F830D-EECC-4048-A8D9-3DA75E1B679A}" dt="2026-09-21T18:41:46.021" v="4622" actId="1076"/>
          <ac:spMkLst>
            <pc:docMk/>
            <pc:sldMk cId="3307284626" sldId="261"/>
            <ac:spMk id="12" creationId="{26EA5216-CD7D-C221-48D7-C77A134C1431}"/>
          </ac:spMkLst>
        </pc:spChg>
        <pc:graphicFrameChg chg="add mod modGraphic">
          <ac:chgData name="Willy, Tim, ENV" userId="1f8ffb82-53c1-4ee0-8104-3e1ec6c03f79" providerId="ADAL" clId="{AD6F830D-EECC-4048-A8D9-3DA75E1B679A}" dt="2026-09-21T18:41:31.120" v="4618" actId="1076"/>
          <ac:graphicFrameMkLst>
            <pc:docMk/>
            <pc:sldMk cId="3307284626" sldId="261"/>
            <ac:graphicFrameMk id="5" creationId="{FADE6B74-9639-FD7D-8B77-BFC3A14D40F7}"/>
          </ac:graphicFrameMkLst>
        </pc:graphicFrameChg>
        <pc:graphicFrameChg chg="add mod">
          <ac:chgData name="Willy, Tim, ENV" userId="1f8ffb82-53c1-4ee0-8104-3e1ec6c03f79" providerId="ADAL" clId="{AD6F830D-EECC-4048-A8D9-3DA75E1B679A}" dt="2026-09-21T18:42:05.046" v="4623" actId="1076"/>
          <ac:graphicFrameMkLst>
            <pc:docMk/>
            <pc:sldMk cId="3307284626" sldId="261"/>
            <ac:graphicFrameMk id="13" creationId="{9E25F88E-29C8-00E1-B7FE-DFB6F6374AEA}"/>
          </ac:graphicFrameMkLst>
        </pc:graphicFrameChg>
      </pc:sldChg>
      <pc:sldChg chg="addSp delSp modSp add mod ord">
        <pc:chgData name="Willy, Tim, ENV" userId="1f8ffb82-53c1-4ee0-8104-3e1ec6c03f79" providerId="ADAL" clId="{AD6F830D-EECC-4048-A8D9-3DA75E1B679A}" dt="2026-09-16T21:29:18.923" v="4405" actId="20577"/>
        <pc:sldMkLst>
          <pc:docMk/>
          <pc:sldMk cId="2914901389" sldId="262"/>
        </pc:sldMkLst>
        <pc:spChg chg="mod">
          <ac:chgData name="Willy, Tim, ENV" userId="1f8ffb82-53c1-4ee0-8104-3e1ec6c03f79" providerId="ADAL" clId="{AD6F830D-EECC-4048-A8D9-3DA75E1B679A}" dt="2026-09-14T21:55:33.484" v="2878" actId="20577"/>
          <ac:spMkLst>
            <pc:docMk/>
            <pc:sldMk cId="2914901389" sldId="262"/>
            <ac:spMk id="2" creationId="{46F6ABB4-71AE-164D-6C21-8762D22E9599}"/>
          </ac:spMkLst>
        </pc:spChg>
        <pc:spChg chg="add mod">
          <ac:chgData name="Willy, Tim, ENV" userId="1f8ffb82-53c1-4ee0-8104-3e1ec6c03f79" providerId="ADAL" clId="{AD6F830D-EECC-4048-A8D9-3DA75E1B679A}" dt="2026-09-16T21:29:18.923" v="4405" actId="20577"/>
          <ac:spMkLst>
            <pc:docMk/>
            <pc:sldMk cId="2914901389" sldId="262"/>
            <ac:spMk id="5" creationId="{27C0C9C0-CE8F-8C0F-EC3A-33F6284D0D02}"/>
          </ac:spMkLst>
        </pc:spChg>
      </pc:sldChg>
      <pc:sldChg chg="modSp add mod">
        <pc:chgData name="Willy, Tim, ENV" userId="1f8ffb82-53c1-4ee0-8104-3e1ec6c03f79" providerId="ADAL" clId="{AD6F830D-EECC-4048-A8D9-3DA75E1B679A}" dt="2026-09-21T16:10:48.914" v="4569" actId="20577"/>
        <pc:sldMkLst>
          <pc:docMk/>
          <pc:sldMk cId="3165927416" sldId="265"/>
        </pc:sldMkLst>
        <pc:spChg chg="mod">
          <ac:chgData name="Willy, Tim, ENV" userId="1f8ffb82-53c1-4ee0-8104-3e1ec6c03f79" providerId="ADAL" clId="{AD6F830D-EECC-4048-A8D9-3DA75E1B679A}" dt="2026-09-14T22:09:23.110" v="3360" actId="20577"/>
          <ac:spMkLst>
            <pc:docMk/>
            <pc:sldMk cId="3165927416" sldId="265"/>
            <ac:spMk id="2" creationId="{17F9D4C5-EF8D-493E-0957-FC9E98FD57FB}"/>
          </ac:spMkLst>
        </pc:spChg>
        <pc:spChg chg="mod">
          <ac:chgData name="Willy, Tim, ENV" userId="1f8ffb82-53c1-4ee0-8104-3e1ec6c03f79" providerId="ADAL" clId="{AD6F830D-EECC-4048-A8D9-3DA75E1B679A}" dt="2026-09-21T16:10:48.914" v="4569" actId="20577"/>
          <ac:spMkLst>
            <pc:docMk/>
            <pc:sldMk cId="3165927416" sldId="265"/>
            <ac:spMk id="4" creationId="{333BDAE6-FD15-1A50-1574-B4776BD3D7CA}"/>
          </ac:spMkLst>
        </pc:spChg>
      </pc:sldChg>
      <pc:sldChg chg="modSp add mod">
        <pc:chgData name="Willy, Tim, ENV" userId="1f8ffb82-53c1-4ee0-8104-3e1ec6c03f79" providerId="ADAL" clId="{AD6F830D-EECC-4048-A8D9-3DA75E1B679A}" dt="2026-09-16T21:56:25.323" v="4484" actId="20577"/>
        <pc:sldMkLst>
          <pc:docMk/>
          <pc:sldMk cId="4740838" sldId="266"/>
        </pc:sldMkLst>
        <pc:spChg chg="mod">
          <ac:chgData name="Willy, Tim, ENV" userId="1f8ffb82-53c1-4ee0-8104-3e1ec6c03f79" providerId="ADAL" clId="{AD6F830D-EECC-4048-A8D9-3DA75E1B679A}" dt="2026-09-16T21:56:25.323" v="4484" actId="20577"/>
          <ac:spMkLst>
            <pc:docMk/>
            <pc:sldMk cId="4740838" sldId="266"/>
            <ac:spMk id="2" creationId="{3653DBB7-9A34-BAF4-C4CF-9F53AA294510}"/>
          </ac:spMkLst>
        </pc:spChg>
        <pc:spChg chg="mod">
          <ac:chgData name="Willy, Tim, ENV" userId="1f8ffb82-53c1-4ee0-8104-3e1ec6c03f79" providerId="ADAL" clId="{AD6F830D-EECC-4048-A8D9-3DA75E1B679A}" dt="2026-09-16T21:29:55.073" v="4413" actId="15"/>
          <ac:spMkLst>
            <pc:docMk/>
            <pc:sldMk cId="4740838" sldId="266"/>
            <ac:spMk id="4" creationId="{05BF81D6-2F90-82D5-B007-728ADD74D872}"/>
          </ac:spMkLst>
        </pc:spChg>
      </pc:sldChg>
      <pc:sldChg chg="addSp delSp modSp add mod">
        <pc:chgData name="Willy, Tim, ENV" userId="1f8ffb82-53c1-4ee0-8104-3e1ec6c03f79" providerId="ADAL" clId="{AD6F830D-EECC-4048-A8D9-3DA75E1B679A}" dt="2026-09-21T18:59:02.588" v="4643" actId="1076"/>
        <pc:sldMkLst>
          <pc:docMk/>
          <pc:sldMk cId="4250612149" sldId="267"/>
        </pc:sldMkLst>
        <pc:picChg chg="add del mod">
          <ac:chgData name="Willy, Tim, ENV" userId="1f8ffb82-53c1-4ee0-8104-3e1ec6c03f79" providerId="ADAL" clId="{AD6F830D-EECC-4048-A8D9-3DA75E1B679A}" dt="2026-09-21T18:57:40.469" v="4624" actId="478"/>
          <ac:picMkLst>
            <pc:docMk/>
            <pc:sldMk cId="4250612149" sldId="267"/>
            <ac:picMk id="4" creationId="{C993A063-81DF-80A1-E5E7-69DB045B4108}"/>
          </ac:picMkLst>
        </pc:picChg>
        <pc:picChg chg="add mod">
          <ac:chgData name="Willy, Tim, ENV" userId="1f8ffb82-53c1-4ee0-8104-3e1ec6c03f79" providerId="ADAL" clId="{AD6F830D-EECC-4048-A8D9-3DA75E1B679A}" dt="2026-09-21T18:57:57.665" v="4628" actId="1076"/>
          <ac:picMkLst>
            <pc:docMk/>
            <pc:sldMk cId="4250612149" sldId="267"/>
            <ac:picMk id="5" creationId="{A1C81B5B-B1FF-C83A-E88B-C5C0F9A37AB2}"/>
          </ac:picMkLst>
        </pc:picChg>
        <pc:picChg chg="add mod">
          <ac:chgData name="Willy, Tim, ENV" userId="1f8ffb82-53c1-4ee0-8104-3e1ec6c03f79" providerId="ADAL" clId="{AD6F830D-EECC-4048-A8D9-3DA75E1B679A}" dt="2026-09-21T18:58:22.052" v="4633" actId="1076"/>
          <ac:picMkLst>
            <pc:docMk/>
            <pc:sldMk cId="4250612149" sldId="267"/>
            <ac:picMk id="7" creationId="{C64CE527-68F1-455C-1767-DC7D2B98BA62}"/>
          </ac:picMkLst>
        </pc:picChg>
        <pc:picChg chg="add del mod">
          <ac:chgData name="Willy, Tim, ENV" userId="1f8ffb82-53c1-4ee0-8104-3e1ec6c03f79" providerId="ADAL" clId="{AD6F830D-EECC-4048-A8D9-3DA75E1B679A}" dt="2026-09-21T18:58:08.544" v="4629" actId="478"/>
          <ac:picMkLst>
            <pc:docMk/>
            <pc:sldMk cId="4250612149" sldId="267"/>
            <ac:picMk id="9" creationId="{97A34D6A-F77E-8005-3A1E-1291F65CBEF4}"/>
          </ac:picMkLst>
        </pc:picChg>
        <pc:picChg chg="add mod">
          <ac:chgData name="Willy, Tim, ENV" userId="1f8ffb82-53c1-4ee0-8104-3e1ec6c03f79" providerId="ADAL" clId="{AD6F830D-EECC-4048-A8D9-3DA75E1B679A}" dt="2026-09-21T18:58:45.986" v="4638" actId="1076"/>
          <ac:picMkLst>
            <pc:docMk/>
            <pc:sldMk cId="4250612149" sldId="267"/>
            <ac:picMk id="10" creationId="{53375A14-856B-EEC5-048E-A2FE0243A389}"/>
          </ac:picMkLst>
        </pc:picChg>
        <pc:picChg chg="add mod">
          <ac:chgData name="Willy, Tim, ENV" userId="1f8ffb82-53c1-4ee0-8104-3e1ec6c03f79" providerId="ADAL" clId="{AD6F830D-EECC-4048-A8D9-3DA75E1B679A}" dt="2026-09-21T18:59:02.588" v="4643" actId="1076"/>
          <ac:picMkLst>
            <pc:docMk/>
            <pc:sldMk cId="4250612149" sldId="267"/>
            <ac:picMk id="12" creationId="{05A694E8-3AFB-A4FE-DC1F-52BA948B77F4}"/>
          </ac:picMkLst>
        </pc:picChg>
        <pc:picChg chg="add del mod">
          <ac:chgData name="Willy, Tim, ENV" userId="1f8ffb82-53c1-4ee0-8104-3e1ec6c03f79" providerId="ADAL" clId="{AD6F830D-EECC-4048-A8D9-3DA75E1B679A}" dt="2026-09-21T18:58:24.657" v="4634" actId="478"/>
          <ac:picMkLst>
            <pc:docMk/>
            <pc:sldMk cId="4250612149" sldId="267"/>
            <ac:picMk id="14" creationId="{C0C38E20-36EC-ACB3-2771-AFB7A70ABB21}"/>
          </ac:picMkLst>
        </pc:picChg>
        <pc:picChg chg="add del mod">
          <ac:chgData name="Willy, Tim, ENV" userId="1f8ffb82-53c1-4ee0-8104-3e1ec6c03f79" providerId="ADAL" clId="{AD6F830D-EECC-4048-A8D9-3DA75E1B679A}" dt="2026-09-21T18:58:48.765" v="4639" actId="478"/>
          <ac:picMkLst>
            <pc:docMk/>
            <pc:sldMk cId="4250612149" sldId="267"/>
            <ac:picMk id="16" creationId="{DE337B3D-CDAA-538B-D11B-0FF998AE6D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152400"/>
            <a:ext cx="7772400" cy="838200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New Mexico Environment Department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047255" y="1371600"/>
            <a:ext cx="7049489" cy="15372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noProof="0"/>
              <a:t>Presentation Title</a:t>
            </a:r>
          </a:p>
          <a:p>
            <a:pPr lvl="0"/>
            <a:r>
              <a:rPr lang="en-US" noProof="0"/>
              <a:t>Presenter Name(s), Title(s)</a:t>
            </a:r>
          </a:p>
          <a:p>
            <a:pPr lvl="0"/>
            <a:r>
              <a:rPr lang="en-US" noProof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32510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848600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43AA1B-15A2-121E-365B-9B9024E7B1EE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noFill/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81E21-DC6A-BFE2-FE03-328B5DB9513A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718C5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solidFill>
            <a:srgbClr val="026773"/>
          </a:solidFill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23249DAF-CC9A-4C4C-79E9-6A7190F70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1752600"/>
            <a:ext cx="1295400" cy="701675"/>
          </a:xfr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Oswald Medium" panose="00000600000000000000" pitchFamily="50" charset="0"/>
              </a:defRPr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A62CA7-1C32-A29C-7B90-2C8B193EF818}"/>
              </a:ext>
            </a:extLst>
          </p:cNvPr>
          <p:cNvSpPr txBox="1">
            <a:spLocks/>
          </p:cNvSpPr>
          <p:nvPr/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algn="ct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Lato Semibold" panose="020F0702020204030203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0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447800"/>
            <a:ext cx="8153400" cy="51054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4509DAA-020A-41FE-D4CF-E27DB9601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9F5B89-AE73-4BAA-92C9-1AC8FC83F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8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7"/>
          </p:nvPr>
        </p:nvSpPr>
        <p:spPr>
          <a:xfrm>
            <a:off x="412899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7"/>
          <p:cNvSpPr>
            <a:spLocks noGrp="1"/>
          </p:cNvSpPr>
          <p:nvPr>
            <p:ph sz="quarter" idx="18"/>
          </p:nvPr>
        </p:nvSpPr>
        <p:spPr>
          <a:xfrm>
            <a:off x="5198193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8EDF449C-D81D-5582-974E-B0CF17A68EF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3D14B331-C8C3-4174-9750-65D5A8197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5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46980" y="1524000"/>
            <a:ext cx="3886200" cy="640080"/>
          </a:xfrm>
          <a:prstGeom prst="rect">
            <a:avLst/>
          </a:prstGeom>
          <a:solidFill>
            <a:srgbClr val="718C5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37980" y="1524000"/>
            <a:ext cx="3886200" cy="640080"/>
          </a:xfrm>
          <a:prstGeom prst="rect">
            <a:avLst/>
          </a:prstGeom>
          <a:solidFill>
            <a:srgbClr val="0D234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46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8"/>
          </p:nvPr>
        </p:nvSpPr>
        <p:spPr>
          <a:xfrm>
            <a:off x="4737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11">
            <a:extLst>
              <a:ext uri="{FF2B5EF4-FFF2-40B4-BE49-F238E27FC236}">
                <a16:creationId xmlns:a16="http://schemas.microsoft.com/office/drawing/2014/main" id="{9661E3C2-5993-5593-0F04-AFB7A1426F9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4484D1E7-4E03-4120-A586-48E4AB399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419600"/>
          </a:xfrm>
          <a:prstGeom prst="rect">
            <a:avLst/>
          </a:prstGeom>
          <a:solidFill>
            <a:srgbClr val="0D2345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A44071C-AF5D-D4FD-4306-D8271092A4B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B70139-7108-4D29-ADD7-EAAF23BE6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9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1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B48287-6391-246B-CF8D-0461FF97393F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2677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21">
            <a:extLst>
              <a:ext uri="{FF2B5EF4-FFF2-40B4-BE49-F238E27FC236}">
                <a16:creationId xmlns:a16="http://schemas.microsoft.com/office/drawing/2014/main" id="{535AD94D-6232-B0E0-FB09-D85EEC8E3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12">
            <a:extLst>
              <a:ext uri="{FF2B5EF4-FFF2-40B4-BE49-F238E27FC236}">
                <a16:creationId xmlns:a16="http://schemas.microsoft.com/office/drawing/2014/main" id="{208B5325-965B-A34C-A862-09E78185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463675"/>
            <a:ext cx="837882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8302CC-431E-D10D-886C-A5DD713AF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 b="1">
                <a:solidFill>
                  <a:schemeClr val="tx1"/>
                </a:solidFill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</a:lstStyle>
          <a:p>
            <a:pPr>
              <a:defRPr/>
            </a:pPr>
            <a:fld id="{5CCCF42B-CA38-4E21-BF6E-450AF76DE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FECAB38-199C-CC95-30F4-22CF984B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kern="1200">
          <a:solidFill>
            <a:schemeClr val="bg1"/>
          </a:solidFill>
          <a:latin typeface="Oswald Medium" panose="00000600000000000000" pitchFamily="50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rgbClr val="0D2345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Lato Semibold" panose="020F0702020204030203" pitchFamily="34" charset="0"/>
          <a:ea typeface="+mn-ea"/>
          <a:cs typeface="Lato Semibold" panose="020F0702020204030203" pitchFamily="34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rgbClr val="026773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rgbClr val="718C55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FFA168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0D2345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DE223-71D9-7BA6-A5F9-C48644FF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CRRUA Compliance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7CC932-22C3-E2AA-6AED-8E072A72EB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dirty="0"/>
              <a:t>Tim Willy, Compliance Officer</a:t>
            </a:r>
          </a:p>
          <a:p>
            <a:r>
              <a:rPr lang="en-US" sz="1600" dirty="0"/>
              <a:t>Water Protection Compliance and Enforcement Bureau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258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73ADA2-90CD-FCAB-4542-327544B5D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943D-30B9-7516-983E-53EFEDB4F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System 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6B808A-3A24-F2E4-31E3-8BB50488092C}"/>
              </a:ext>
            </a:extLst>
          </p:cNvPr>
          <p:cNvSpPr txBox="1"/>
          <p:nvPr/>
        </p:nvSpPr>
        <p:spPr>
          <a:xfrm>
            <a:off x="580445" y="1375576"/>
            <a:ext cx="80069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aquifer supplying CRRUA’s wells contains naturally high levels of arsenic.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Untreated water has arsenic values ranging from ~10 ppb to ~40 ppb depending on the well.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8 active wells supply distribution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Each well is treated at 1 of 4 arsenic treatment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system is comprised of 4 interconnected service areas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Border Service Area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Sunland Park Community Service Area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Santa Teresa Community Service Area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Santa Teresa Industrial Park Service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0729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9846B8-8586-3D98-F395-CC036B129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85EBB-7484-B056-80D6-2E346069B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CRRUA Service Areas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517664-3F1C-8DDC-CFB8-DDA0DB014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586" y="1293354"/>
            <a:ext cx="6722828" cy="519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6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D9FF82-A55E-D3CC-62FA-D222C6B70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ABB4-71AE-164D-6C21-8762D22E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Regulatory Framework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0C9C0-CE8F-8C0F-EC3A-33F6284D0D02}"/>
              </a:ext>
            </a:extLst>
          </p:cNvPr>
          <p:cNvSpPr txBox="1"/>
          <p:nvPr/>
        </p:nvSpPr>
        <p:spPr>
          <a:xfrm>
            <a:off x="580445" y="1375576"/>
            <a:ext cx="80069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Safe Drinking Water Act (SDWA) is the primary federal statute that protects public health by regulating public water systems.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Regulatory Authority: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The US Environmental Protection Agency (EPA) sets national standards.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The EPA delegates compliance monitoring and enforcement to the state level.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490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E49D2-0A9C-0669-92DD-7646BB4EA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B66EB-3496-DB98-BA5F-B115D5D4F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is Arsenic Sampled?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8F7D6-FD03-CF7C-82E8-8EDB75735702}"/>
              </a:ext>
            </a:extLst>
          </p:cNvPr>
          <p:cNvSpPr txBox="1"/>
          <p:nvPr/>
        </p:nvSpPr>
        <p:spPr>
          <a:xfrm>
            <a:off x="580445" y="1375576"/>
            <a:ext cx="80069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US EPA has established 0.010 mg/L (10 ppb) as the Maximum Contaminant Level (MCL) for arsenic in drinking water.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Arsenic samples are collected at the entry point to the distribution system (EP) – The final product before delivery to customers.</a:t>
            </a: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Arsenic samples are collected by a certified NMED sampler and sent to an independent lab certified by NMED utilizing EPA approved analytical methods.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Water systems with arsenic levels below the MCL are sampled once per 3 years.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a water system has a sample exceeding the MCL, the facility that had the MCL exceedance is placed on quarterly sampling. </a:t>
            </a:r>
          </a:p>
        </p:txBody>
      </p:sp>
    </p:spTree>
    <p:extLst>
      <p:ext uri="{BB962C8B-B14F-4D97-AF65-F5344CB8AC3E}">
        <p14:creationId xmlns:p14="http://schemas.microsoft.com/office/powerpoint/2010/main" val="384499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392CFE-7F92-31F7-84EB-1DB6123A4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DBB7-9A34-BAF4-C4CF-9F53AA29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is Compliance Calculated?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BF81D6-2F90-82D5-B007-728ADD74D872}"/>
              </a:ext>
            </a:extLst>
          </p:cNvPr>
          <p:cNvSpPr txBox="1"/>
          <p:nvPr/>
        </p:nvSpPr>
        <p:spPr>
          <a:xfrm>
            <a:off x="580445" y="1375576"/>
            <a:ext cx="80069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Compliance with the MCL is determined by a running annual average (RAA) of the 4 most recent quarters.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 single high sample does not automatically trigger an MCL violation.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An MCL violation occurs If the average of the 4 most recent quarterly samples exceeds 10 ppb.</a:t>
            </a:r>
          </a:p>
        </p:txBody>
      </p:sp>
    </p:spTree>
    <p:extLst>
      <p:ext uri="{BB962C8B-B14F-4D97-AF65-F5344CB8AC3E}">
        <p14:creationId xmlns:p14="http://schemas.microsoft.com/office/powerpoint/2010/main" val="474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7D7A51-3CED-51E4-2411-C1FF18076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B253F-3DD5-357F-8004-17E1B060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Arsenic Compliance Data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DE6B74-9639-FD7D-8B77-BFC3A14D4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394760"/>
              </p:ext>
            </p:extLst>
          </p:nvPr>
        </p:nvGraphicFramePr>
        <p:xfrm>
          <a:off x="616210" y="1579985"/>
          <a:ext cx="7911579" cy="4252592"/>
        </p:xfrm>
        <a:graphic>
          <a:graphicData uri="http://schemas.openxmlformats.org/drawingml/2006/table">
            <a:tbl>
              <a:tblPr/>
              <a:tblGrid>
                <a:gridCol w="993944">
                  <a:extLst>
                    <a:ext uri="{9D8B030D-6E8A-4147-A177-3AD203B41FA5}">
                      <a16:colId xmlns:a16="http://schemas.microsoft.com/office/drawing/2014/main" val="1935333108"/>
                    </a:ext>
                  </a:extLst>
                </a:gridCol>
                <a:gridCol w="744055">
                  <a:extLst>
                    <a:ext uri="{9D8B030D-6E8A-4147-A177-3AD203B41FA5}">
                      <a16:colId xmlns:a16="http://schemas.microsoft.com/office/drawing/2014/main" val="2586116550"/>
                    </a:ext>
                  </a:extLst>
                </a:gridCol>
                <a:gridCol w="742839">
                  <a:extLst>
                    <a:ext uri="{9D8B030D-6E8A-4147-A177-3AD203B41FA5}">
                      <a16:colId xmlns:a16="http://schemas.microsoft.com/office/drawing/2014/main" val="3849290884"/>
                    </a:ext>
                  </a:extLst>
                </a:gridCol>
                <a:gridCol w="190832">
                  <a:extLst>
                    <a:ext uri="{9D8B030D-6E8A-4147-A177-3AD203B41FA5}">
                      <a16:colId xmlns:a16="http://schemas.microsoft.com/office/drawing/2014/main" val="275766977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595220423"/>
                    </a:ext>
                  </a:extLst>
                </a:gridCol>
                <a:gridCol w="755374">
                  <a:extLst>
                    <a:ext uri="{9D8B030D-6E8A-4147-A177-3AD203B41FA5}">
                      <a16:colId xmlns:a16="http://schemas.microsoft.com/office/drawing/2014/main" val="2093601403"/>
                    </a:ext>
                  </a:extLst>
                </a:gridCol>
                <a:gridCol w="214685">
                  <a:extLst>
                    <a:ext uri="{9D8B030D-6E8A-4147-A177-3AD203B41FA5}">
                      <a16:colId xmlns:a16="http://schemas.microsoft.com/office/drawing/2014/main" val="2834480174"/>
                    </a:ext>
                  </a:extLst>
                </a:gridCol>
                <a:gridCol w="826935">
                  <a:extLst>
                    <a:ext uri="{9D8B030D-6E8A-4147-A177-3AD203B41FA5}">
                      <a16:colId xmlns:a16="http://schemas.microsoft.com/office/drawing/2014/main" val="4104440950"/>
                    </a:ext>
                  </a:extLst>
                </a:gridCol>
                <a:gridCol w="739472">
                  <a:extLst>
                    <a:ext uri="{9D8B030D-6E8A-4147-A177-3AD203B41FA5}">
                      <a16:colId xmlns:a16="http://schemas.microsoft.com/office/drawing/2014/main" val="168195430"/>
                    </a:ext>
                  </a:extLst>
                </a:gridCol>
                <a:gridCol w="182880">
                  <a:extLst>
                    <a:ext uri="{9D8B030D-6E8A-4147-A177-3AD203B41FA5}">
                      <a16:colId xmlns:a16="http://schemas.microsoft.com/office/drawing/2014/main" val="148536828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7179815"/>
                    </a:ext>
                  </a:extLst>
                </a:gridCol>
                <a:gridCol w="691763">
                  <a:extLst>
                    <a:ext uri="{9D8B030D-6E8A-4147-A177-3AD203B41FA5}">
                      <a16:colId xmlns:a16="http://schemas.microsoft.com/office/drawing/2014/main" val="3264999312"/>
                    </a:ext>
                  </a:extLst>
                </a:gridCol>
              </a:tblGrid>
              <a:tr h="1408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Monitoring Period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Result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RAA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Result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RAA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Result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RAA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Result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RAA (ppb As)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31392"/>
                  </a:ext>
                </a:extLst>
              </a:tr>
              <a:tr h="18252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1Q2023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614217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2Q2023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770787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3Q2023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17.5*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1408366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4Q2023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25.75*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5520800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1Q2024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34.75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1280504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2Q2024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*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040782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3Q2024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8050003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4Q2024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498036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1Q2025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2733735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2Q2025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204304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3Q2025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62272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4Q2025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899397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1Q2026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933870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2Q2026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1656258"/>
                  </a:ext>
                </a:extLst>
              </a:tr>
              <a:tr h="134133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3Q2026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3.25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4.5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3.75</a:t>
                      </a:r>
                    </a:p>
                  </a:txBody>
                  <a:tcPr marL="6707" marR="6707" marT="670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64486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0DC2EE-C4E6-3B59-0D38-6A9DFDBA6AE3}"/>
              </a:ext>
            </a:extLst>
          </p:cNvPr>
          <p:cNvSpPr txBox="1"/>
          <p:nvPr/>
        </p:nvSpPr>
        <p:spPr>
          <a:xfrm>
            <a:off x="1563126" y="1297795"/>
            <a:ext cx="12089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Border Area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290112-CFCD-3282-B7BD-6ADC5840A42B}"/>
              </a:ext>
            </a:extLst>
          </p:cNvPr>
          <p:cNvSpPr txBox="1"/>
          <p:nvPr/>
        </p:nvSpPr>
        <p:spPr>
          <a:xfrm>
            <a:off x="3230785" y="1306774"/>
            <a:ext cx="13434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Industrial Park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801C8F-2D66-78C3-874C-CA3E560393EA}"/>
              </a:ext>
            </a:extLst>
          </p:cNvPr>
          <p:cNvSpPr txBox="1"/>
          <p:nvPr/>
        </p:nvSpPr>
        <p:spPr>
          <a:xfrm>
            <a:off x="5127505" y="1297795"/>
            <a:ext cx="12520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Sunland Park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A5216-CD7D-C221-48D7-C77A134C1431}"/>
              </a:ext>
            </a:extLst>
          </p:cNvPr>
          <p:cNvSpPr txBox="1"/>
          <p:nvPr/>
        </p:nvSpPr>
        <p:spPr>
          <a:xfrm>
            <a:off x="6886517" y="1297795"/>
            <a:ext cx="1247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Santa Teresa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E25F88E-29C8-00E1-B7FE-DFB6F6374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195188"/>
              </p:ext>
            </p:extLst>
          </p:nvPr>
        </p:nvGraphicFramePr>
        <p:xfrm>
          <a:off x="5804646" y="5945490"/>
          <a:ext cx="2730500" cy="575310"/>
        </p:xfrm>
        <a:graphic>
          <a:graphicData uri="http://schemas.openxmlformats.org/drawingml/2006/table">
            <a:tbl>
              <a:tblPr/>
              <a:tblGrid>
                <a:gridCol w="2730500">
                  <a:extLst>
                    <a:ext uri="{9D8B030D-6E8A-4147-A177-3AD203B41FA5}">
                      <a16:colId xmlns:a16="http://schemas.microsoft.com/office/drawing/2014/main" val="3462726201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Arsenic RAA MCL Exceedance and Violation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32054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Single sample exceeding Arsenic MCL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0580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7284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A90E1-4696-8662-EC98-F75A68DEA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FB3C2-ED93-AEDC-AB0D-D0B4E8557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Arsenic Compliance Data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C81B5B-B1FF-C83A-E88B-C5C0F9A37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2" y="1465968"/>
            <a:ext cx="4322262" cy="25979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4CE527-68F1-455C-1767-DC7D2B98B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65968"/>
            <a:ext cx="4322262" cy="25979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375A14-856B-EEC5-048E-A2FE0243A3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2" y="4183844"/>
            <a:ext cx="4322262" cy="25979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A694E8-3AFB-A4FE-DC1F-52BA948B7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4183844"/>
            <a:ext cx="4322262" cy="259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12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E397A9-E236-E211-7419-834A7709B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9D4C5-EF8D-493E-0957-FC9E98FD5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Takeaways and Current Status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3BDAE6-FD15-1A50-1574-B4776BD3D7CA}"/>
              </a:ext>
            </a:extLst>
          </p:cNvPr>
          <p:cNvSpPr txBox="1"/>
          <p:nvPr/>
        </p:nvSpPr>
        <p:spPr>
          <a:xfrm>
            <a:off x="568518" y="1390281"/>
            <a:ext cx="800696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CRRUA received 12 arsenic MCL violations from 1Q2023 to 4Q2024.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w Cen MT" panose="020B0602020104020603" pitchFamily="34" charset="0"/>
                <a:ea typeface="+mn-ea"/>
                <a:cs typeface="+mn-cs"/>
              </a:rPr>
              <a:t>CRRUA has been in compliance with the arsenic RAA at all facilities since 1Q2025 (7 consecutive quarters).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In the past 10 quarters of compliance sampling (40 total samples starting 2Q2024), CRRUA has exceeded the arsenic MCL once.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</a:rPr>
              <a:t>NMED will continue to monitor arsenic quarterly to ensure CRRUA remains in compliance with the arsenic standards.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w Cen MT" panose="020B06020201040206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27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NMED Design Colors">
      <a:dk1>
        <a:sysClr val="windowText" lastClr="000000"/>
      </a:dk1>
      <a:lt1>
        <a:sysClr val="window" lastClr="FFFFFF"/>
      </a:lt1>
      <a:dk2>
        <a:srgbClr val="0D2345"/>
      </a:dk2>
      <a:lt2>
        <a:srgbClr val="F4F1E2"/>
      </a:lt2>
      <a:accent1>
        <a:srgbClr val="026773"/>
      </a:accent1>
      <a:accent2>
        <a:srgbClr val="718C55"/>
      </a:accent2>
      <a:accent3>
        <a:srgbClr val="FFA168"/>
      </a:accent3>
      <a:accent4>
        <a:srgbClr val="F4F1E2"/>
      </a:accent4>
      <a:accent5>
        <a:srgbClr val="0D2345"/>
      </a:accent5>
      <a:accent6>
        <a:srgbClr val="F1E1C0"/>
      </a:accent6>
      <a:hlink>
        <a:srgbClr val="FFA168"/>
      </a:hlink>
      <a:folHlink>
        <a:srgbClr val="FFA168"/>
      </a:folHlink>
    </a:clrScheme>
    <a:fontScheme name="NMED Brand Fonts">
      <a:majorFont>
        <a:latin typeface="Oswald Medium"/>
        <a:ea typeface=""/>
        <a:cs typeface=""/>
      </a:majorFont>
      <a:minorFont>
        <a:latin typeface="Lato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FE1C4A52-C99D-4670-A25D-652D11A6AEE1}" vid="{1CF5500A-0536-4218-AE1F-913E91B6674B}"/>
    </a:ext>
  </a:extLst>
</a:theme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382</TotalTime>
  <Words>610</Words>
  <Application>Microsoft Office PowerPoint</Application>
  <PresentationFormat>On-screen Show (4:3)</PresentationFormat>
  <Paragraphs>204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 Narrow</vt:lpstr>
      <vt:lpstr>Arial</vt:lpstr>
      <vt:lpstr>Calibri</vt:lpstr>
      <vt:lpstr>Lato Medium</vt:lpstr>
      <vt:lpstr>Lato Semibold</vt:lpstr>
      <vt:lpstr>Oswald Medium</vt:lpstr>
      <vt:lpstr>Tw Cen MT</vt:lpstr>
      <vt:lpstr>Wingdings</vt:lpstr>
      <vt:lpstr>Wingdings 2</vt:lpstr>
      <vt:lpstr>Theme1</vt:lpstr>
      <vt:lpstr>CRRUA Compliance Update</vt:lpstr>
      <vt:lpstr>System Background</vt:lpstr>
      <vt:lpstr>CRRUA Service Areas</vt:lpstr>
      <vt:lpstr>Regulatory Framework</vt:lpstr>
      <vt:lpstr>How is Arsenic Sampled?</vt:lpstr>
      <vt:lpstr>How is Compliance Calculated?</vt:lpstr>
      <vt:lpstr>Arsenic Compliance Data</vt:lpstr>
      <vt:lpstr>Arsenic Compliance Data</vt:lpstr>
      <vt:lpstr>Key Takeaways and Current Status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Willy, Tim, ENV</dc:creator>
  <cp:lastModifiedBy>Willy, Tim, ENV</cp:lastModifiedBy>
  <cp:revision>2</cp:revision>
  <dcterms:created xsi:type="dcterms:W3CDTF">2026-04-07T15:50:13Z</dcterms:created>
  <dcterms:modified xsi:type="dcterms:W3CDTF">2026-09-28T19:42:18Z</dcterms:modified>
</cp:coreProperties>
</file>