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2"/>
  </p:notesMasterIdLst>
  <p:handoutMasterIdLst>
    <p:handoutMasterId r:id="rId33"/>
  </p:handoutMasterIdLst>
  <p:sldIdLst>
    <p:sldId id="625" r:id="rId5"/>
    <p:sldId id="626" r:id="rId6"/>
    <p:sldId id="258" r:id="rId7"/>
    <p:sldId id="584" r:id="rId8"/>
    <p:sldId id="355" r:id="rId9"/>
    <p:sldId id="582" r:id="rId10"/>
    <p:sldId id="593" r:id="rId11"/>
    <p:sldId id="623" r:id="rId12"/>
    <p:sldId id="590" r:id="rId13"/>
    <p:sldId id="587" r:id="rId14"/>
    <p:sldId id="594" r:id="rId15"/>
    <p:sldId id="629" r:id="rId16"/>
    <p:sldId id="591" r:id="rId17"/>
    <p:sldId id="624" r:id="rId18"/>
    <p:sldId id="630" r:id="rId19"/>
    <p:sldId id="264" r:id="rId20"/>
    <p:sldId id="614" r:id="rId21"/>
    <p:sldId id="259" r:id="rId22"/>
    <p:sldId id="257" r:id="rId23"/>
    <p:sldId id="263" r:id="rId24"/>
    <p:sldId id="627" r:id="rId25"/>
    <p:sldId id="632" r:id="rId26"/>
    <p:sldId id="633" r:id="rId27"/>
    <p:sldId id="634" r:id="rId28"/>
    <p:sldId id="631" r:id="rId29"/>
    <p:sldId id="635" r:id="rId30"/>
    <p:sldId id="63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5B3B"/>
    <a:srgbClr val="3399FF"/>
    <a:srgbClr val="A50021"/>
    <a:srgbClr val="660033"/>
    <a:srgbClr val="FFFF00"/>
    <a:srgbClr val="0000FF"/>
    <a:srgbClr val="F5E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47A303-26D8-F39A-104F-314AB4679995}" v="4" dt="2021-07-28T18:39:11.536"/>
    <p1510:client id="{2C417B9F-DC82-0A5C-0CAE-E6EDC5111DD7}" v="370" dt="2021-07-28T19:55:04.691"/>
    <p1510:client id="{2CA14D89-AEF0-4050-9664-9F498F769CEA}" v="1924" vWet="1926" dt="2021-07-28T20:52:36.846"/>
    <p1510:client id="{51014B1A-2EC6-4D04-8844-9FCE9EFC74D6}" v="1326" dt="2021-07-28T21:17:57.867"/>
    <p1510:client id="{A8E84801-C80A-4854-A6C4-0FC30E55B59C}" v="697" dt="2021-07-28T17:45:09.646"/>
    <p1510:client id="{CC301A2C-E58D-4EA6-BBC3-D05076261F99}" v="1200" vWet="1202" dt="2021-07-28T21:13:46.773"/>
    <p1510:client id="{CEC44546-4ACA-4F3C-B72F-861E19E8A1CC}" v="2" dt="2021-07-28T21:41:21.985"/>
    <p1510:client id="{D03C5C00-3B1B-4493-9A1B-F582E1CDA995}" v="2248" dt="2021-07-28T20:35:03.053"/>
    <p1510:client id="{F710C8F4-F37F-4990-B2A9-D7DC79833AA6}" v="423" dt="2021-07-28T20:28:39.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5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 Melanie" userId="45e441be-06ac-4bdf-8889-79fd56cb16d2" providerId="ADAL" clId="{51014B1A-2EC6-4D04-8844-9FCE9EFC74D6}"/>
    <pc:docChg chg="undo custSel modSld modMainMaster modNotesMaster">
      <pc:chgData name="Peters, Melanie" userId="45e441be-06ac-4bdf-8889-79fd56cb16d2" providerId="ADAL" clId="{51014B1A-2EC6-4D04-8844-9FCE9EFC74D6}" dt="2021-07-28T21:17:57.867" v="1322" actId="167"/>
      <pc:docMkLst>
        <pc:docMk/>
      </pc:docMkLst>
      <pc:sldChg chg="modSp mod">
        <pc:chgData name="Peters, Melanie" userId="45e441be-06ac-4bdf-8889-79fd56cb16d2" providerId="ADAL" clId="{51014B1A-2EC6-4D04-8844-9FCE9EFC74D6}" dt="2021-07-28T21:11:29.939" v="1270" actId="1035"/>
        <pc:sldMkLst>
          <pc:docMk/>
          <pc:sldMk cId="1801592980" sldId="257"/>
        </pc:sldMkLst>
        <pc:spChg chg="mod">
          <ac:chgData name="Peters, Melanie" userId="45e441be-06ac-4bdf-8889-79fd56cb16d2" providerId="ADAL" clId="{51014B1A-2EC6-4D04-8844-9FCE9EFC74D6}" dt="2021-07-28T21:11:25.547" v="1263" actId="1036"/>
          <ac:spMkLst>
            <pc:docMk/>
            <pc:sldMk cId="1801592980" sldId="257"/>
            <ac:spMk id="2" creationId="{C7D65880-D952-43CB-9B3A-2C89F64B2C7B}"/>
          </ac:spMkLst>
        </pc:spChg>
        <pc:spChg chg="mod">
          <ac:chgData name="Peters, Melanie" userId="45e441be-06ac-4bdf-8889-79fd56cb16d2" providerId="ADAL" clId="{51014B1A-2EC6-4D04-8844-9FCE9EFC74D6}" dt="2021-07-28T21:11:29.939" v="1270" actId="1035"/>
          <ac:spMkLst>
            <pc:docMk/>
            <pc:sldMk cId="1801592980" sldId="257"/>
            <ac:spMk id="7" creationId="{27680419-E945-48F3-9800-596DE9ABBCD8}"/>
          </ac:spMkLst>
        </pc:spChg>
      </pc:sldChg>
      <pc:sldChg chg="modSp mod">
        <pc:chgData name="Peters, Melanie" userId="45e441be-06ac-4bdf-8889-79fd56cb16d2" providerId="ADAL" clId="{51014B1A-2EC6-4D04-8844-9FCE9EFC74D6}" dt="2021-07-28T21:09:57.443" v="1247" actId="1038"/>
        <pc:sldMkLst>
          <pc:docMk/>
          <pc:sldMk cId="3557092930" sldId="259"/>
        </pc:sldMkLst>
        <pc:spChg chg="mod">
          <ac:chgData name="Peters, Melanie" userId="45e441be-06ac-4bdf-8889-79fd56cb16d2" providerId="ADAL" clId="{51014B1A-2EC6-4D04-8844-9FCE9EFC74D6}" dt="2021-07-28T21:09:57.443" v="1247" actId="1038"/>
          <ac:spMkLst>
            <pc:docMk/>
            <pc:sldMk cId="3557092930" sldId="259"/>
            <ac:spMk id="4" creationId="{5615E99D-AFC0-4F70-A749-9C8C37C32B2C}"/>
          </ac:spMkLst>
        </pc:spChg>
      </pc:sldChg>
      <pc:sldChg chg="modSp mod">
        <pc:chgData name="Peters, Melanie" userId="45e441be-06ac-4bdf-8889-79fd56cb16d2" providerId="ADAL" clId="{51014B1A-2EC6-4D04-8844-9FCE9EFC74D6}" dt="2021-07-28T21:12:18.756" v="1281" actId="14100"/>
        <pc:sldMkLst>
          <pc:docMk/>
          <pc:sldMk cId="2649378707" sldId="263"/>
        </pc:sldMkLst>
        <pc:spChg chg="mod">
          <ac:chgData name="Peters, Melanie" userId="45e441be-06ac-4bdf-8889-79fd56cb16d2" providerId="ADAL" clId="{51014B1A-2EC6-4D04-8844-9FCE9EFC74D6}" dt="2021-07-28T21:11:54.204" v="1277" actId="1035"/>
          <ac:spMkLst>
            <pc:docMk/>
            <pc:sldMk cId="2649378707" sldId="263"/>
            <ac:spMk id="6" creationId="{5D3AB7AA-703D-4F97-B55B-8C2E15AF1FAD}"/>
          </ac:spMkLst>
        </pc:spChg>
        <pc:spChg chg="mod">
          <ac:chgData name="Peters, Melanie" userId="45e441be-06ac-4bdf-8889-79fd56cb16d2" providerId="ADAL" clId="{51014B1A-2EC6-4D04-8844-9FCE9EFC74D6}" dt="2021-07-28T21:12:18.756" v="1281" actId="14100"/>
          <ac:spMkLst>
            <pc:docMk/>
            <pc:sldMk cId="2649378707" sldId="263"/>
            <ac:spMk id="7" creationId="{660A4AAE-0F1C-48AA-BF28-CA1B3B752FE9}"/>
          </ac:spMkLst>
        </pc:spChg>
      </pc:sldChg>
      <pc:sldChg chg="modSp mod setBg">
        <pc:chgData name="Peters, Melanie" userId="45e441be-06ac-4bdf-8889-79fd56cb16d2" providerId="ADAL" clId="{51014B1A-2EC6-4D04-8844-9FCE9EFC74D6}" dt="2021-07-28T20:55:51.763" v="1046" actId="20577"/>
        <pc:sldMkLst>
          <pc:docMk/>
          <pc:sldMk cId="1095810150" sldId="355"/>
        </pc:sldMkLst>
        <pc:spChg chg="mod">
          <ac:chgData name="Peters, Melanie" userId="45e441be-06ac-4bdf-8889-79fd56cb16d2" providerId="ADAL" clId="{51014B1A-2EC6-4D04-8844-9FCE9EFC74D6}" dt="2021-07-28T20:55:51.763" v="1046" actId="20577"/>
          <ac:spMkLst>
            <pc:docMk/>
            <pc:sldMk cId="1095810150" sldId="355"/>
            <ac:spMk id="2" creationId="{44D84E7B-625C-4EDF-B461-4EA2523B9952}"/>
          </ac:spMkLst>
        </pc:spChg>
        <pc:spChg chg="mod">
          <ac:chgData name="Peters, Melanie" userId="45e441be-06ac-4bdf-8889-79fd56cb16d2" providerId="ADAL" clId="{51014B1A-2EC6-4D04-8844-9FCE9EFC74D6}" dt="2021-07-28T17:55:11.322" v="45"/>
          <ac:spMkLst>
            <pc:docMk/>
            <pc:sldMk cId="1095810150" sldId="355"/>
            <ac:spMk id="4" creationId="{102E168A-FE3F-4ABC-B1DF-664785289FDE}"/>
          </ac:spMkLst>
        </pc:spChg>
      </pc:sldChg>
      <pc:sldChg chg="modSp mod setBg">
        <pc:chgData name="Peters, Melanie" userId="45e441be-06ac-4bdf-8889-79fd56cb16d2" providerId="ADAL" clId="{51014B1A-2EC6-4D04-8844-9FCE9EFC74D6}" dt="2021-07-28T20:56:22.371" v="1048" actId="20577"/>
        <pc:sldMkLst>
          <pc:docMk/>
          <pc:sldMk cId="1074386387" sldId="582"/>
        </pc:sldMkLst>
        <pc:spChg chg="mod">
          <ac:chgData name="Peters, Melanie" userId="45e441be-06ac-4bdf-8889-79fd56cb16d2" providerId="ADAL" clId="{51014B1A-2EC6-4D04-8844-9FCE9EFC74D6}" dt="2021-07-28T20:56:22.371" v="1048" actId="20577"/>
          <ac:spMkLst>
            <pc:docMk/>
            <pc:sldMk cId="1074386387" sldId="582"/>
            <ac:spMk id="2" creationId="{4E9B0EF6-44E5-411C-8DA5-778D9D0101FB}"/>
          </ac:spMkLst>
        </pc:spChg>
      </pc:sldChg>
      <pc:sldChg chg="modSp mod setBg">
        <pc:chgData name="Peters, Melanie" userId="45e441be-06ac-4bdf-8889-79fd56cb16d2" providerId="ADAL" clId="{51014B1A-2EC6-4D04-8844-9FCE9EFC74D6}" dt="2021-07-28T18:02:42.370" v="141" actId="1035"/>
        <pc:sldMkLst>
          <pc:docMk/>
          <pc:sldMk cId="2979568095" sldId="584"/>
        </pc:sldMkLst>
        <pc:spChg chg="mod">
          <ac:chgData name="Peters, Melanie" userId="45e441be-06ac-4bdf-8889-79fd56cb16d2" providerId="ADAL" clId="{51014B1A-2EC6-4D04-8844-9FCE9EFC74D6}" dt="2021-07-28T17:55:11.322" v="45"/>
          <ac:spMkLst>
            <pc:docMk/>
            <pc:sldMk cId="2979568095" sldId="584"/>
            <ac:spMk id="4" creationId="{519352D3-7EDE-4764-90EC-F52CF947D864}"/>
          </ac:spMkLst>
        </pc:spChg>
        <pc:spChg chg="mod">
          <ac:chgData name="Peters, Melanie" userId="45e441be-06ac-4bdf-8889-79fd56cb16d2" providerId="ADAL" clId="{51014B1A-2EC6-4D04-8844-9FCE9EFC74D6}" dt="2021-07-28T18:02:30.799" v="93" actId="27636"/>
          <ac:spMkLst>
            <pc:docMk/>
            <pc:sldMk cId="2979568095" sldId="584"/>
            <ac:spMk id="12" creationId="{D074EEB6-8326-4E30-AA39-C418769CD4C3}"/>
          </ac:spMkLst>
        </pc:spChg>
        <pc:spChg chg="mod">
          <ac:chgData name="Peters, Melanie" userId="45e441be-06ac-4bdf-8889-79fd56cb16d2" providerId="ADAL" clId="{51014B1A-2EC6-4D04-8844-9FCE9EFC74D6}" dt="2021-07-28T18:02:22.963" v="89" actId="1038"/>
          <ac:spMkLst>
            <pc:docMk/>
            <pc:sldMk cId="2979568095" sldId="584"/>
            <ac:spMk id="15" creationId="{CCF244DF-FB7E-4D90-9749-B9CC0BE24256}"/>
          </ac:spMkLst>
        </pc:spChg>
        <pc:spChg chg="mod">
          <ac:chgData name="Peters, Melanie" userId="45e441be-06ac-4bdf-8889-79fd56cb16d2" providerId="ADAL" clId="{51014B1A-2EC6-4D04-8844-9FCE9EFC74D6}" dt="2021-07-28T18:02:22.963" v="89" actId="1038"/>
          <ac:spMkLst>
            <pc:docMk/>
            <pc:sldMk cId="2979568095" sldId="584"/>
            <ac:spMk id="17" creationId="{461DEE27-1AE4-460A-B155-3D219A28F4EC}"/>
          </ac:spMkLst>
        </pc:spChg>
        <pc:grpChg chg="mod">
          <ac:chgData name="Peters, Melanie" userId="45e441be-06ac-4bdf-8889-79fd56cb16d2" providerId="ADAL" clId="{51014B1A-2EC6-4D04-8844-9FCE9EFC74D6}" dt="2021-07-28T18:02:22.963" v="89" actId="1038"/>
          <ac:grpSpMkLst>
            <pc:docMk/>
            <pc:sldMk cId="2979568095" sldId="584"/>
            <ac:grpSpMk id="13" creationId="{0C5C6FFD-D7AA-4346-A065-6997339656FF}"/>
          </ac:grpSpMkLst>
        </pc:grpChg>
        <pc:grpChg chg="mod">
          <ac:chgData name="Peters, Melanie" userId="45e441be-06ac-4bdf-8889-79fd56cb16d2" providerId="ADAL" clId="{51014B1A-2EC6-4D04-8844-9FCE9EFC74D6}" dt="2021-07-28T18:02:22.963" v="89" actId="1038"/>
          <ac:grpSpMkLst>
            <pc:docMk/>
            <pc:sldMk cId="2979568095" sldId="584"/>
            <ac:grpSpMk id="16" creationId="{FA3C850F-B8AC-4256-B772-1646E92082FE}"/>
          </ac:grpSpMkLst>
        </pc:grpChg>
        <pc:picChg chg="mod">
          <ac:chgData name="Peters, Melanie" userId="45e441be-06ac-4bdf-8889-79fd56cb16d2" providerId="ADAL" clId="{51014B1A-2EC6-4D04-8844-9FCE9EFC74D6}" dt="2021-07-28T18:02:42.370" v="141" actId="1035"/>
          <ac:picMkLst>
            <pc:docMk/>
            <pc:sldMk cId="2979568095" sldId="584"/>
            <ac:picMk id="11" creationId="{E7C15064-278F-4C64-B051-7D8E91333A5F}"/>
          </ac:picMkLst>
        </pc:picChg>
        <pc:picChg chg="mod">
          <ac:chgData name="Peters, Melanie" userId="45e441be-06ac-4bdf-8889-79fd56cb16d2" providerId="ADAL" clId="{51014B1A-2EC6-4D04-8844-9FCE9EFC74D6}" dt="2021-07-28T18:02:22.963" v="89" actId="1038"/>
          <ac:picMkLst>
            <pc:docMk/>
            <pc:sldMk cId="2979568095" sldId="584"/>
            <ac:picMk id="14" creationId="{EDED9D24-CBF8-401A-8241-265051C702D6}"/>
          </ac:picMkLst>
        </pc:picChg>
        <pc:picChg chg="mod">
          <ac:chgData name="Peters, Melanie" userId="45e441be-06ac-4bdf-8889-79fd56cb16d2" providerId="ADAL" clId="{51014B1A-2EC6-4D04-8844-9FCE9EFC74D6}" dt="2021-07-28T18:02:22.963" v="89" actId="1038"/>
          <ac:picMkLst>
            <pc:docMk/>
            <pc:sldMk cId="2979568095" sldId="584"/>
            <ac:picMk id="18" creationId="{9093B560-114F-4576-B18E-2C60E8AD36A3}"/>
          </ac:picMkLst>
        </pc:picChg>
        <pc:picChg chg="mod">
          <ac:chgData name="Peters, Melanie" userId="45e441be-06ac-4bdf-8889-79fd56cb16d2" providerId="ADAL" clId="{51014B1A-2EC6-4D04-8844-9FCE9EFC74D6}" dt="2021-07-28T18:02:22.963" v="89" actId="1038"/>
          <ac:picMkLst>
            <pc:docMk/>
            <pc:sldMk cId="2979568095" sldId="584"/>
            <ac:picMk id="20" creationId="{7C163C59-F2D1-44BE-B3EE-0808F0633993}"/>
          </ac:picMkLst>
        </pc:picChg>
        <pc:cxnChg chg="mod">
          <ac:chgData name="Peters, Melanie" userId="45e441be-06ac-4bdf-8889-79fd56cb16d2" providerId="ADAL" clId="{51014B1A-2EC6-4D04-8844-9FCE9EFC74D6}" dt="2021-07-28T18:02:22.963" v="89" actId="1038"/>
          <ac:cxnSpMkLst>
            <pc:docMk/>
            <pc:sldMk cId="2979568095" sldId="584"/>
            <ac:cxnSpMk id="19" creationId="{89E6AF21-BB24-41DC-B2F1-4AD61DF1D647}"/>
          </ac:cxnSpMkLst>
        </pc:cxnChg>
      </pc:sldChg>
      <pc:sldChg chg="modSp mod setBg modNotesTx">
        <pc:chgData name="Peters, Melanie" userId="45e441be-06ac-4bdf-8889-79fd56cb16d2" providerId="ADAL" clId="{51014B1A-2EC6-4D04-8844-9FCE9EFC74D6}" dt="2021-07-28T18:58:44.320" v="442" actId="20577"/>
        <pc:sldMkLst>
          <pc:docMk/>
          <pc:sldMk cId="1271886856" sldId="587"/>
        </pc:sldMkLst>
        <pc:spChg chg="mod">
          <ac:chgData name="Peters, Melanie" userId="45e441be-06ac-4bdf-8889-79fd56cb16d2" providerId="ADAL" clId="{51014B1A-2EC6-4D04-8844-9FCE9EFC74D6}" dt="2021-07-28T17:55:11.322" v="45"/>
          <ac:spMkLst>
            <pc:docMk/>
            <pc:sldMk cId="1271886856" sldId="587"/>
            <ac:spMk id="4" creationId="{6B428FA6-3FF0-4FEE-91AA-4DCDDF26AC1C}"/>
          </ac:spMkLst>
        </pc:spChg>
        <pc:spChg chg="mod">
          <ac:chgData name="Peters, Melanie" userId="45e441be-06ac-4bdf-8889-79fd56cb16d2" providerId="ADAL" clId="{51014B1A-2EC6-4D04-8844-9FCE9EFC74D6}" dt="2021-07-28T18:55:54.953" v="210" actId="6549"/>
          <ac:spMkLst>
            <pc:docMk/>
            <pc:sldMk cId="1271886856" sldId="587"/>
            <ac:spMk id="7" creationId="{8F729365-D039-4349-809C-FF51A4E1AFDD}"/>
          </ac:spMkLst>
        </pc:spChg>
        <pc:spChg chg="mod">
          <ac:chgData name="Peters, Melanie" userId="45e441be-06ac-4bdf-8889-79fd56cb16d2" providerId="ADAL" clId="{51014B1A-2EC6-4D04-8844-9FCE9EFC74D6}" dt="2021-07-28T18:57:10.424" v="303" actId="179"/>
          <ac:spMkLst>
            <pc:docMk/>
            <pc:sldMk cId="1271886856" sldId="587"/>
            <ac:spMk id="11" creationId="{D37741E9-818B-4A42-9AB4-923C022B34C5}"/>
          </ac:spMkLst>
        </pc:spChg>
      </pc:sldChg>
      <pc:sldChg chg="modSp">
        <pc:chgData name="Peters, Melanie" userId="45e441be-06ac-4bdf-8889-79fd56cb16d2" providerId="ADAL" clId="{51014B1A-2EC6-4D04-8844-9FCE9EFC74D6}" dt="2021-07-28T17:55:11.322" v="45"/>
        <pc:sldMkLst>
          <pc:docMk/>
          <pc:sldMk cId="12987581" sldId="590"/>
        </pc:sldMkLst>
        <pc:spChg chg="mod">
          <ac:chgData name="Peters, Melanie" userId="45e441be-06ac-4bdf-8889-79fd56cb16d2" providerId="ADAL" clId="{51014B1A-2EC6-4D04-8844-9FCE9EFC74D6}" dt="2021-07-28T17:55:11.322" v="45"/>
          <ac:spMkLst>
            <pc:docMk/>
            <pc:sldMk cId="12987581" sldId="590"/>
            <ac:spMk id="4" creationId="{D3487C0D-7BC1-4D65-9525-8BD394E266B0}"/>
          </ac:spMkLst>
        </pc:spChg>
      </pc:sldChg>
      <pc:sldChg chg="modSp mod setBg">
        <pc:chgData name="Peters, Melanie" userId="45e441be-06ac-4bdf-8889-79fd56cb16d2" providerId="ADAL" clId="{51014B1A-2EC6-4D04-8844-9FCE9EFC74D6}" dt="2021-07-28T21:04:30.835" v="1143" actId="1076"/>
        <pc:sldMkLst>
          <pc:docMk/>
          <pc:sldMk cId="2412050959" sldId="591"/>
        </pc:sldMkLst>
        <pc:spChg chg="mod">
          <ac:chgData name="Peters, Melanie" userId="45e441be-06ac-4bdf-8889-79fd56cb16d2" providerId="ADAL" clId="{51014B1A-2EC6-4D04-8844-9FCE9EFC74D6}" dt="2021-07-28T21:04:30.835" v="1143" actId="1076"/>
          <ac:spMkLst>
            <pc:docMk/>
            <pc:sldMk cId="2412050959" sldId="591"/>
            <ac:spMk id="3" creationId="{187CF153-7AA2-473F-BE38-5ECAF86B4589}"/>
          </ac:spMkLst>
        </pc:spChg>
        <pc:spChg chg="mod">
          <ac:chgData name="Peters, Melanie" userId="45e441be-06ac-4bdf-8889-79fd56cb16d2" providerId="ADAL" clId="{51014B1A-2EC6-4D04-8844-9FCE9EFC74D6}" dt="2021-07-28T17:55:11.322" v="45"/>
          <ac:spMkLst>
            <pc:docMk/>
            <pc:sldMk cId="2412050959" sldId="591"/>
            <ac:spMk id="4" creationId="{7E8FDCB6-3BD8-4079-88F1-9C567CEDF2C9}"/>
          </ac:spMkLst>
        </pc:spChg>
        <pc:spChg chg="mod">
          <ac:chgData name="Peters, Melanie" userId="45e441be-06ac-4bdf-8889-79fd56cb16d2" providerId="ADAL" clId="{51014B1A-2EC6-4D04-8844-9FCE9EFC74D6}" dt="2021-07-28T21:04:22.995" v="1142" actId="1076"/>
          <ac:spMkLst>
            <pc:docMk/>
            <pc:sldMk cId="2412050959" sldId="591"/>
            <ac:spMk id="9" creationId="{62AF6E20-BE67-4DB7-ACF3-1AD44FD3064A}"/>
          </ac:spMkLst>
        </pc:spChg>
        <pc:picChg chg="mod modCrop">
          <ac:chgData name="Peters, Melanie" userId="45e441be-06ac-4bdf-8889-79fd56cb16d2" providerId="ADAL" clId="{51014B1A-2EC6-4D04-8844-9FCE9EFC74D6}" dt="2021-07-28T21:03:54.667" v="1135" actId="1037"/>
          <ac:picMkLst>
            <pc:docMk/>
            <pc:sldMk cId="2412050959" sldId="591"/>
            <ac:picMk id="5" creationId="{9C3B560E-3C39-48F7-9AB9-06A9DCB06D06}"/>
          </ac:picMkLst>
        </pc:picChg>
        <pc:picChg chg="mod">
          <ac:chgData name="Peters, Melanie" userId="45e441be-06ac-4bdf-8889-79fd56cb16d2" providerId="ADAL" clId="{51014B1A-2EC6-4D04-8844-9FCE9EFC74D6}" dt="2021-07-28T21:03:54.667" v="1135" actId="1037"/>
          <ac:picMkLst>
            <pc:docMk/>
            <pc:sldMk cId="2412050959" sldId="591"/>
            <ac:picMk id="6" creationId="{AE5CA430-256D-450C-8587-251C5AF1BF31}"/>
          </ac:picMkLst>
        </pc:picChg>
        <pc:picChg chg="mod">
          <ac:chgData name="Peters, Melanie" userId="45e441be-06ac-4bdf-8889-79fd56cb16d2" providerId="ADAL" clId="{51014B1A-2EC6-4D04-8844-9FCE9EFC74D6}" dt="2021-07-28T21:03:54.667" v="1135" actId="1037"/>
          <ac:picMkLst>
            <pc:docMk/>
            <pc:sldMk cId="2412050959" sldId="591"/>
            <ac:picMk id="7" creationId="{6AD31588-6F95-42EF-94FD-8C9AFDA3E248}"/>
          </ac:picMkLst>
        </pc:picChg>
        <pc:picChg chg="mod">
          <ac:chgData name="Peters, Melanie" userId="45e441be-06ac-4bdf-8889-79fd56cb16d2" providerId="ADAL" clId="{51014B1A-2EC6-4D04-8844-9FCE9EFC74D6}" dt="2021-07-28T21:04:12.394" v="1139" actId="1038"/>
          <ac:picMkLst>
            <pc:docMk/>
            <pc:sldMk cId="2412050959" sldId="591"/>
            <ac:picMk id="10" creationId="{48CEDB45-D2C8-4DC0-9F0E-FC9AA244C6E2}"/>
          </ac:picMkLst>
        </pc:picChg>
        <pc:picChg chg="mod">
          <ac:chgData name="Peters, Melanie" userId="45e441be-06ac-4bdf-8889-79fd56cb16d2" providerId="ADAL" clId="{51014B1A-2EC6-4D04-8844-9FCE9EFC74D6}" dt="2021-07-28T21:04:12.394" v="1139" actId="1038"/>
          <ac:picMkLst>
            <pc:docMk/>
            <pc:sldMk cId="2412050959" sldId="591"/>
            <ac:picMk id="11" creationId="{26724143-9592-455B-BFD6-6B3C74F5B371}"/>
          </ac:picMkLst>
        </pc:picChg>
        <pc:picChg chg="mod">
          <ac:chgData name="Peters, Melanie" userId="45e441be-06ac-4bdf-8889-79fd56cb16d2" providerId="ADAL" clId="{51014B1A-2EC6-4D04-8844-9FCE9EFC74D6}" dt="2021-07-28T21:04:12.394" v="1139" actId="1038"/>
          <ac:picMkLst>
            <pc:docMk/>
            <pc:sldMk cId="2412050959" sldId="591"/>
            <ac:picMk id="12" creationId="{3BC6D01D-D487-485B-9B90-F17CE745E6F6}"/>
          </ac:picMkLst>
        </pc:picChg>
      </pc:sldChg>
      <pc:sldChg chg="modSp mod setBg">
        <pc:chgData name="Peters, Melanie" userId="45e441be-06ac-4bdf-8889-79fd56cb16d2" providerId="ADAL" clId="{51014B1A-2EC6-4D04-8844-9FCE9EFC74D6}" dt="2021-07-28T20:58:18.003" v="1080" actId="20577"/>
        <pc:sldMkLst>
          <pc:docMk/>
          <pc:sldMk cId="2918116560" sldId="593"/>
        </pc:sldMkLst>
        <pc:spChg chg="mod">
          <ac:chgData name="Peters, Melanie" userId="45e441be-06ac-4bdf-8889-79fd56cb16d2" providerId="ADAL" clId="{51014B1A-2EC6-4D04-8844-9FCE9EFC74D6}" dt="2021-07-28T20:56:41.651" v="1065" actId="1035"/>
          <ac:spMkLst>
            <pc:docMk/>
            <pc:sldMk cId="2918116560" sldId="593"/>
            <ac:spMk id="2" creationId="{ED18D567-8010-46B9-9D88-2B5F56BDA9F8}"/>
          </ac:spMkLst>
        </pc:spChg>
        <pc:spChg chg="mod">
          <ac:chgData name="Peters, Melanie" userId="45e441be-06ac-4bdf-8889-79fd56cb16d2" providerId="ADAL" clId="{51014B1A-2EC6-4D04-8844-9FCE9EFC74D6}" dt="2021-07-28T17:55:11.322" v="45"/>
          <ac:spMkLst>
            <pc:docMk/>
            <pc:sldMk cId="2918116560" sldId="593"/>
            <ac:spMk id="11" creationId="{A2589597-D4B1-4667-A2DB-B9BE92E9686E}"/>
          </ac:spMkLst>
        </pc:spChg>
        <pc:spChg chg="mod">
          <ac:chgData name="Peters, Melanie" userId="45e441be-06ac-4bdf-8889-79fd56cb16d2" providerId="ADAL" clId="{51014B1A-2EC6-4D04-8844-9FCE9EFC74D6}" dt="2021-07-28T20:58:18.003" v="1080" actId="20577"/>
          <ac:spMkLst>
            <pc:docMk/>
            <pc:sldMk cId="2918116560" sldId="593"/>
            <ac:spMk id="13" creationId="{FB7A9B00-62A7-4624-AD1D-FD279A655A6B}"/>
          </ac:spMkLst>
        </pc:spChg>
      </pc:sldChg>
      <pc:sldChg chg="modSp setBg">
        <pc:chgData name="Peters, Melanie" userId="45e441be-06ac-4bdf-8889-79fd56cb16d2" providerId="ADAL" clId="{51014B1A-2EC6-4D04-8844-9FCE9EFC74D6}" dt="2021-07-28T17:58:52.227" v="58"/>
        <pc:sldMkLst>
          <pc:docMk/>
          <pc:sldMk cId="1956109305" sldId="594"/>
        </pc:sldMkLst>
        <pc:spChg chg="mod">
          <ac:chgData name="Peters, Melanie" userId="45e441be-06ac-4bdf-8889-79fd56cb16d2" providerId="ADAL" clId="{51014B1A-2EC6-4D04-8844-9FCE9EFC74D6}" dt="2021-07-28T17:55:11.322" v="45"/>
          <ac:spMkLst>
            <pc:docMk/>
            <pc:sldMk cId="1956109305" sldId="594"/>
            <ac:spMk id="3" creationId="{3535ACF4-29F8-4E41-99F9-4FABEAA1346E}"/>
          </ac:spMkLst>
        </pc:spChg>
      </pc:sldChg>
      <pc:sldChg chg="modSp mod setBg">
        <pc:chgData name="Peters, Melanie" userId="45e441be-06ac-4bdf-8889-79fd56cb16d2" providerId="ADAL" clId="{51014B1A-2EC6-4D04-8844-9FCE9EFC74D6}" dt="2021-07-28T21:06:29.419" v="1218" actId="1035"/>
        <pc:sldMkLst>
          <pc:docMk/>
          <pc:sldMk cId="186409027" sldId="614"/>
        </pc:sldMkLst>
        <pc:spChg chg="mod">
          <ac:chgData name="Peters, Melanie" userId="45e441be-06ac-4bdf-8889-79fd56cb16d2" providerId="ADAL" clId="{51014B1A-2EC6-4D04-8844-9FCE9EFC74D6}" dt="2021-07-28T17:55:11.322" v="45"/>
          <ac:spMkLst>
            <pc:docMk/>
            <pc:sldMk cId="186409027" sldId="614"/>
            <ac:spMk id="3" creationId="{7B9ABA70-1E04-4563-8CCF-3C09E0BF03FC}"/>
          </ac:spMkLst>
        </pc:spChg>
        <pc:spChg chg="mod">
          <ac:chgData name="Peters, Melanie" userId="45e441be-06ac-4bdf-8889-79fd56cb16d2" providerId="ADAL" clId="{51014B1A-2EC6-4D04-8844-9FCE9EFC74D6}" dt="2021-07-28T21:06:04.867" v="1160" actId="1036"/>
          <ac:spMkLst>
            <pc:docMk/>
            <pc:sldMk cId="186409027" sldId="614"/>
            <ac:spMk id="7" creationId="{4C7389C5-3A7C-4AA2-89D0-ABAE4225A318}"/>
          </ac:spMkLst>
        </pc:spChg>
        <pc:spChg chg="mod">
          <ac:chgData name="Peters, Melanie" userId="45e441be-06ac-4bdf-8889-79fd56cb16d2" providerId="ADAL" clId="{51014B1A-2EC6-4D04-8844-9FCE9EFC74D6}" dt="2021-07-28T21:06:29.419" v="1218" actId="1035"/>
          <ac:spMkLst>
            <pc:docMk/>
            <pc:sldMk cId="186409027" sldId="614"/>
            <ac:spMk id="9" creationId="{66079D7F-74A9-4544-8DC3-1D4CA8020CB7}"/>
          </ac:spMkLst>
        </pc:spChg>
      </pc:sldChg>
      <pc:sldChg chg="modSp mod setBg">
        <pc:chgData name="Peters, Melanie" userId="45e441be-06ac-4bdf-8889-79fd56cb16d2" providerId="ADAL" clId="{51014B1A-2EC6-4D04-8844-9FCE9EFC74D6}" dt="2021-07-28T20:59:08.318" v="1109" actId="113"/>
        <pc:sldMkLst>
          <pc:docMk/>
          <pc:sldMk cId="2526616881" sldId="623"/>
        </pc:sldMkLst>
        <pc:spChg chg="mod">
          <ac:chgData name="Peters, Melanie" userId="45e441be-06ac-4bdf-8889-79fd56cb16d2" providerId="ADAL" clId="{51014B1A-2EC6-4D04-8844-9FCE9EFC74D6}" dt="2021-07-28T20:59:08.318" v="1109" actId="113"/>
          <ac:spMkLst>
            <pc:docMk/>
            <pc:sldMk cId="2526616881" sldId="623"/>
            <ac:spMk id="2" creationId="{DAD67DE8-3778-4F87-8B6F-DD0320899B4C}"/>
          </ac:spMkLst>
        </pc:spChg>
        <pc:spChg chg="mod">
          <ac:chgData name="Peters, Melanie" userId="45e441be-06ac-4bdf-8889-79fd56cb16d2" providerId="ADAL" clId="{51014B1A-2EC6-4D04-8844-9FCE9EFC74D6}" dt="2021-07-28T17:55:11.322" v="45"/>
          <ac:spMkLst>
            <pc:docMk/>
            <pc:sldMk cId="2526616881" sldId="623"/>
            <ac:spMk id="3" creationId="{5600E866-3BF0-4608-81D6-5A3E5AB360FF}"/>
          </ac:spMkLst>
        </pc:spChg>
        <pc:spChg chg="mod">
          <ac:chgData name="Peters, Melanie" userId="45e441be-06ac-4bdf-8889-79fd56cb16d2" providerId="ADAL" clId="{51014B1A-2EC6-4D04-8844-9FCE9EFC74D6}" dt="2021-07-28T20:58:39.468" v="1107" actId="1036"/>
          <ac:spMkLst>
            <pc:docMk/>
            <pc:sldMk cId="2526616881" sldId="623"/>
            <ac:spMk id="4" creationId="{3008A0AF-E7D6-4F7F-ADCD-3149122F1B0F}"/>
          </ac:spMkLst>
        </pc:spChg>
        <pc:spChg chg="mod">
          <ac:chgData name="Peters, Melanie" userId="45e441be-06ac-4bdf-8889-79fd56cb16d2" providerId="ADAL" clId="{51014B1A-2EC6-4D04-8844-9FCE9EFC74D6}" dt="2021-07-28T20:58:39.468" v="1107" actId="1036"/>
          <ac:spMkLst>
            <pc:docMk/>
            <pc:sldMk cId="2526616881" sldId="623"/>
            <ac:spMk id="5" creationId="{E4D8D538-B074-43FC-A4D4-1A1DFF0E792B}"/>
          </ac:spMkLst>
        </pc:spChg>
      </pc:sldChg>
      <pc:sldChg chg="addSp modSp mod">
        <pc:chgData name="Peters, Melanie" userId="45e441be-06ac-4bdf-8889-79fd56cb16d2" providerId="ADAL" clId="{51014B1A-2EC6-4D04-8844-9FCE9EFC74D6}" dt="2021-07-28T20:55:06.955" v="1024" actId="1036"/>
        <pc:sldMkLst>
          <pc:docMk/>
          <pc:sldMk cId="3960567609" sldId="624"/>
        </pc:sldMkLst>
        <pc:spChg chg="mod">
          <ac:chgData name="Peters, Melanie" userId="45e441be-06ac-4bdf-8889-79fd56cb16d2" providerId="ADAL" clId="{51014B1A-2EC6-4D04-8844-9FCE9EFC74D6}" dt="2021-07-28T17:55:11.322" v="45"/>
          <ac:spMkLst>
            <pc:docMk/>
            <pc:sldMk cId="3960567609" sldId="624"/>
            <ac:spMk id="3" creationId="{03584E8D-13AA-4EEB-985B-910A27D51860}"/>
          </ac:spMkLst>
        </pc:spChg>
        <pc:spChg chg="mod">
          <ac:chgData name="Peters, Melanie" userId="45e441be-06ac-4bdf-8889-79fd56cb16d2" providerId="ADAL" clId="{51014B1A-2EC6-4D04-8844-9FCE9EFC74D6}" dt="2021-07-28T20:54:53.507" v="988" actId="1035"/>
          <ac:spMkLst>
            <pc:docMk/>
            <pc:sldMk cId="3960567609" sldId="624"/>
            <ac:spMk id="4" creationId="{46A4B52B-5E47-41E7-A366-2AAC260FF8B4}"/>
          </ac:spMkLst>
        </pc:spChg>
        <pc:spChg chg="mod">
          <ac:chgData name="Peters, Melanie" userId="45e441be-06ac-4bdf-8889-79fd56cb16d2" providerId="ADAL" clId="{51014B1A-2EC6-4D04-8844-9FCE9EFC74D6}" dt="2021-07-28T20:55:06.955" v="1024" actId="1036"/>
          <ac:spMkLst>
            <pc:docMk/>
            <pc:sldMk cId="3960567609" sldId="624"/>
            <ac:spMk id="5" creationId="{34BA4EFB-9D4A-4FCF-84BF-76C660FA2817}"/>
          </ac:spMkLst>
        </pc:spChg>
        <pc:picChg chg="add mod modCrop">
          <ac:chgData name="Peters, Melanie" userId="45e441be-06ac-4bdf-8889-79fd56cb16d2" providerId="ADAL" clId="{51014B1A-2EC6-4D04-8844-9FCE9EFC74D6}" dt="2021-07-28T20:53:23.339" v="957" actId="1038"/>
          <ac:picMkLst>
            <pc:docMk/>
            <pc:sldMk cId="3960567609" sldId="624"/>
            <ac:picMk id="6" creationId="{3DB276FA-0524-47B1-A123-8825BC7BF988}"/>
          </ac:picMkLst>
        </pc:picChg>
      </pc:sldChg>
      <pc:sldChg chg="modSp mod setBg">
        <pc:chgData name="Peters, Melanie" userId="45e441be-06ac-4bdf-8889-79fd56cb16d2" providerId="ADAL" clId="{51014B1A-2EC6-4D04-8844-9FCE9EFC74D6}" dt="2021-07-28T20:55:32.413" v="1043" actId="1035"/>
        <pc:sldMkLst>
          <pc:docMk/>
          <pc:sldMk cId="1767827771" sldId="625"/>
        </pc:sldMkLst>
        <pc:spChg chg="mod">
          <ac:chgData name="Peters, Melanie" userId="45e441be-06ac-4bdf-8889-79fd56cb16d2" providerId="ADAL" clId="{51014B1A-2EC6-4D04-8844-9FCE9EFC74D6}" dt="2021-07-28T20:55:32.413" v="1043" actId="1035"/>
          <ac:spMkLst>
            <pc:docMk/>
            <pc:sldMk cId="1767827771" sldId="625"/>
            <ac:spMk id="2" creationId="{92D1A172-44F8-4DF0-B74E-1C5BF602B8DF}"/>
          </ac:spMkLst>
        </pc:spChg>
        <pc:spChg chg="mod">
          <ac:chgData name="Peters, Melanie" userId="45e441be-06ac-4bdf-8889-79fd56cb16d2" providerId="ADAL" clId="{51014B1A-2EC6-4D04-8844-9FCE9EFC74D6}" dt="2021-07-28T20:55:32.413" v="1043" actId="1035"/>
          <ac:spMkLst>
            <pc:docMk/>
            <pc:sldMk cId="1767827771" sldId="625"/>
            <ac:spMk id="3" creationId="{EEDC5443-661E-46F3-B94C-19894ADB4C9F}"/>
          </ac:spMkLst>
        </pc:spChg>
      </pc:sldChg>
      <pc:sldChg chg="addSp delSp modSp mod">
        <pc:chgData name="Peters, Melanie" userId="45e441be-06ac-4bdf-8889-79fd56cb16d2" providerId="ADAL" clId="{51014B1A-2EC6-4D04-8844-9FCE9EFC74D6}" dt="2021-07-28T17:55:11.322" v="45"/>
        <pc:sldMkLst>
          <pc:docMk/>
          <pc:sldMk cId="3327457553" sldId="626"/>
        </pc:sldMkLst>
        <pc:spChg chg="mod">
          <ac:chgData name="Peters, Melanie" userId="45e441be-06ac-4bdf-8889-79fd56cb16d2" providerId="ADAL" clId="{51014B1A-2EC6-4D04-8844-9FCE9EFC74D6}" dt="2021-07-28T17:55:11.322" v="45"/>
          <ac:spMkLst>
            <pc:docMk/>
            <pc:sldMk cId="3327457553" sldId="626"/>
            <ac:spMk id="2" creationId="{1B33F61F-4D5A-4EE4-86A0-FD4724982746}"/>
          </ac:spMkLst>
        </pc:spChg>
        <pc:spChg chg="mod">
          <ac:chgData name="Peters, Melanie" userId="45e441be-06ac-4bdf-8889-79fd56cb16d2" providerId="ADAL" clId="{51014B1A-2EC6-4D04-8844-9FCE9EFC74D6}" dt="2021-07-28T17:39:55.497" v="29" actId="20577"/>
          <ac:spMkLst>
            <pc:docMk/>
            <pc:sldMk cId="3327457553" sldId="626"/>
            <ac:spMk id="3" creationId="{1F1AF398-6FE8-49D3-832E-72381D51B846}"/>
          </ac:spMkLst>
        </pc:spChg>
        <pc:spChg chg="mod">
          <ac:chgData name="Peters, Melanie" userId="45e441be-06ac-4bdf-8889-79fd56cb16d2" providerId="ADAL" clId="{51014B1A-2EC6-4D04-8844-9FCE9EFC74D6}" dt="2021-07-28T17:55:11.322" v="45"/>
          <ac:spMkLst>
            <pc:docMk/>
            <pc:sldMk cId="3327457553" sldId="626"/>
            <ac:spMk id="4" creationId="{5C62AF14-7996-4B2C-A6E3-2A0A06C772F5}"/>
          </ac:spMkLst>
        </pc:spChg>
        <pc:spChg chg="add del mod">
          <ac:chgData name="Peters, Melanie" userId="45e441be-06ac-4bdf-8889-79fd56cb16d2" providerId="ADAL" clId="{51014B1A-2EC6-4D04-8844-9FCE9EFC74D6}" dt="2021-07-28T17:53:22.809" v="32" actId="478"/>
          <ac:spMkLst>
            <pc:docMk/>
            <pc:sldMk cId="3327457553" sldId="626"/>
            <ac:spMk id="5" creationId="{900D1F4E-F463-4742-B942-DFF766DAE82E}"/>
          </ac:spMkLst>
        </pc:spChg>
        <pc:spChg chg="add del mod ord">
          <ac:chgData name="Peters, Melanie" userId="45e441be-06ac-4bdf-8889-79fd56cb16d2" providerId="ADAL" clId="{51014B1A-2EC6-4D04-8844-9FCE9EFC74D6}" dt="2021-07-28T17:54:46.043" v="44" actId="21"/>
          <ac:spMkLst>
            <pc:docMk/>
            <pc:sldMk cId="3327457553" sldId="626"/>
            <ac:spMk id="6" creationId="{2D0D501C-1186-446A-BEFE-907F7D6C7E08}"/>
          </ac:spMkLst>
        </pc:spChg>
      </pc:sldChg>
      <pc:sldChg chg="modSp">
        <pc:chgData name="Peters, Melanie" userId="45e441be-06ac-4bdf-8889-79fd56cb16d2" providerId="ADAL" clId="{51014B1A-2EC6-4D04-8844-9FCE9EFC74D6}" dt="2021-07-28T17:55:11.322" v="45"/>
        <pc:sldMkLst>
          <pc:docMk/>
          <pc:sldMk cId="3658757458" sldId="627"/>
        </pc:sldMkLst>
        <pc:spChg chg="mod">
          <ac:chgData name="Peters, Melanie" userId="45e441be-06ac-4bdf-8889-79fd56cb16d2" providerId="ADAL" clId="{51014B1A-2EC6-4D04-8844-9FCE9EFC74D6}" dt="2021-07-28T17:55:11.322" v="45"/>
          <ac:spMkLst>
            <pc:docMk/>
            <pc:sldMk cId="3658757458" sldId="627"/>
            <ac:spMk id="2" creationId="{AD2A511C-EDC5-4CAF-800A-A429198C9BCF}"/>
          </ac:spMkLst>
        </pc:spChg>
        <pc:spChg chg="mod">
          <ac:chgData name="Peters, Melanie" userId="45e441be-06ac-4bdf-8889-79fd56cb16d2" providerId="ADAL" clId="{51014B1A-2EC6-4D04-8844-9FCE9EFC74D6}" dt="2021-07-28T17:55:11.322" v="45"/>
          <ac:spMkLst>
            <pc:docMk/>
            <pc:sldMk cId="3658757458" sldId="627"/>
            <ac:spMk id="3" creationId="{F4BD790A-509B-4507-A649-0F4683C3DBD2}"/>
          </ac:spMkLst>
        </pc:spChg>
        <pc:spChg chg="mod">
          <ac:chgData name="Peters, Melanie" userId="45e441be-06ac-4bdf-8889-79fd56cb16d2" providerId="ADAL" clId="{51014B1A-2EC6-4D04-8844-9FCE9EFC74D6}" dt="2021-07-28T17:55:11.322" v="45"/>
          <ac:spMkLst>
            <pc:docMk/>
            <pc:sldMk cId="3658757458" sldId="627"/>
            <ac:spMk id="4" creationId="{65E512AD-E6D6-459E-9BE6-7B32EF5DBEC1}"/>
          </ac:spMkLst>
        </pc:spChg>
      </pc:sldChg>
      <pc:sldChg chg="modSp">
        <pc:chgData name="Peters, Melanie" userId="45e441be-06ac-4bdf-8889-79fd56cb16d2" providerId="ADAL" clId="{51014B1A-2EC6-4D04-8844-9FCE9EFC74D6}" dt="2021-07-28T17:55:11.322" v="45"/>
        <pc:sldMkLst>
          <pc:docMk/>
          <pc:sldMk cId="3921206833" sldId="628"/>
        </pc:sldMkLst>
        <pc:spChg chg="mod">
          <ac:chgData name="Peters, Melanie" userId="45e441be-06ac-4bdf-8889-79fd56cb16d2" providerId="ADAL" clId="{51014B1A-2EC6-4D04-8844-9FCE9EFC74D6}" dt="2021-07-28T17:55:11.322" v="45"/>
          <ac:spMkLst>
            <pc:docMk/>
            <pc:sldMk cId="3921206833" sldId="628"/>
            <ac:spMk id="2" creationId="{C6D30A74-9B5F-4A59-A65E-53808AB7E7A3}"/>
          </ac:spMkLst>
        </pc:spChg>
        <pc:spChg chg="mod">
          <ac:chgData name="Peters, Melanie" userId="45e441be-06ac-4bdf-8889-79fd56cb16d2" providerId="ADAL" clId="{51014B1A-2EC6-4D04-8844-9FCE9EFC74D6}" dt="2021-07-28T17:55:11.322" v="45"/>
          <ac:spMkLst>
            <pc:docMk/>
            <pc:sldMk cId="3921206833" sldId="628"/>
            <ac:spMk id="3" creationId="{56171540-D237-45DC-8EF2-02CC557487AD}"/>
          </ac:spMkLst>
        </pc:spChg>
        <pc:spChg chg="mod">
          <ac:chgData name="Peters, Melanie" userId="45e441be-06ac-4bdf-8889-79fd56cb16d2" providerId="ADAL" clId="{51014B1A-2EC6-4D04-8844-9FCE9EFC74D6}" dt="2021-07-28T17:55:11.322" v="45"/>
          <ac:spMkLst>
            <pc:docMk/>
            <pc:sldMk cId="3921206833" sldId="628"/>
            <ac:spMk id="4" creationId="{CE8EB802-1ABB-420F-BB20-B4D572EEB52F}"/>
          </ac:spMkLst>
        </pc:spChg>
      </pc:sldChg>
      <pc:sldChg chg="modSp setBg">
        <pc:chgData name="Peters, Melanie" userId="45e441be-06ac-4bdf-8889-79fd56cb16d2" providerId="ADAL" clId="{51014B1A-2EC6-4D04-8844-9FCE9EFC74D6}" dt="2021-07-28T17:58:53.813" v="59"/>
        <pc:sldMkLst>
          <pc:docMk/>
          <pc:sldMk cId="514198978" sldId="629"/>
        </pc:sldMkLst>
        <pc:spChg chg="mod">
          <ac:chgData name="Peters, Melanie" userId="45e441be-06ac-4bdf-8889-79fd56cb16d2" providerId="ADAL" clId="{51014B1A-2EC6-4D04-8844-9FCE9EFC74D6}" dt="2021-07-28T17:55:11.322" v="45"/>
          <ac:spMkLst>
            <pc:docMk/>
            <pc:sldMk cId="514198978" sldId="629"/>
            <ac:spMk id="3" creationId="{3535ACF4-29F8-4E41-99F9-4FABEAA1346E}"/>
          </ac:spMkLst>
        </pc:spChg>
      </pc:sldChg>
      <pc:sldChg chg="modSp mod">
        <pc:chgData name="Peters, Melanie" userId="45e441be-06ac-4bdf-8889-79fd56cb16d2" providerId="ADAL" clId="{51014B1A-2EC6-4D04-8844-9FCE9EFC74D6}" dt="2021-07-28T20:34:07.445" v="640" actId="27636"/>
        <pc:sldMkLst>
          <pc:docMk/>
          <pc:sldMk cId="1717865691" sldId="630"/>
        </pc:sldMkLst>
        <pc:spChg chg="mod">
          <ac:chgData name="Peters, Melanie" userId="45e441be-06ac-4bdf-8889-79fd56cb16d2" providerId="ADAL" clId="{51014B1A-2EC6-4D04-8844-9FCE9EFC74D6}" dt="2021-07-28T17:55:11.322" v="45"/>
          <ac:spMkLst>
            <pc:docMk/>
            <pc:sldMk cId="1717865691" sldId="630"/>
            <ac:spMk id="2" creationId="{2B88E180-7CFA-4E23-BDAE-60D7B1AAD1D9}"/>
          </ac:spMkLst>
        </pc:spChg>
        <pc:spChg chg="mod">
          <ac:chgData name="Peters, Melanie" userId="45e441be-06ac-4bdf-8889-79fd56cb16d2" providerId="ADAL" clId="{51014B1A-2EC6-4D04-8844-9FCE9EFC74D6}" dt="2021-07-28T17:55:11.322" v="45"/>
          <ac:spMkLst>
            <pc:docMk/>
            <pc:sldMk cId="1717865691" sldId="630"/>
            <ac:spMk id="3" creationId="{BE5A4176-0EE4-4AF1-B125-3BBD2EAA330D}"/>
          </ac:spMkLst>
        </pc:spChg>
        <pc:spChg chg="mod">
          <ac:chgData name="Peters, Melanie" userId="45e441be-06ac-4bdf-8889-79fd56cb16d2" providerId="ADAL" clId="{51014B1A-2EC6-4D04-8844-9FCE9EFC74D6}" dt="2021-07-28T20:34:07.445" v="640" actId="27636"/>
          <ac:spMkLst>
            <pc:docMk/>
            <pc:sldMk cId="1717865691" sldId="630"/>
            <ac:spMk id="4" creationId="{1DA536B2-1607-464F-A50A-408EE7124C2B}"/>
          </ac:spMkLst>
        </pc:spChg>
      </pc:sldChg>
      <pc:sldChg chg="modSp mod">
        <pc:chgData name="Peters, Melanie" userId="45e441be-06ac-4bdf-8889-79fd56cb16d2" providerId="ADAL" clId="{51014B1A-2EC6-4D04-8844-9FCE9EFC74D6}" dt="2021-07-28T20:07:14.448" v="501" actId="14100"/>
        <pc:sldMkLst>
          <pc:docMk/>
          <pc:sldMk cId="1763122255" sldId="631"/>
        </pc:sldMkLst>
        <pc:spChg chg="mod">
          <ac:chgData name="Peters, Melanie" userId="45e441be-06ac-4bdf-8889-79fd56cb16d2" providerId="ADAL" clId="{51014B1A-2EC6-4D04-8844-9FCE9EFC74D6}" dt="2021-07-28T20:06:51.788" v="499" actId="1076"/>
          <ac:spMkLst>
            <pc:docMk/>
            <pc:sldMk cId="1763122255" sldId="631"/>
            <ac:spMk id="2" creationId="{1B33F61F-4D5A-4EE4-86A0-FD4724982746}"/>
          </ac:spMkLst>
        </pc:spChg>
        <pc:spChg chg="mod">
          <ac:chgData name="Peters, Melanie" userId="45e441be-06ac-4bdf-8889-79fd56cb16d2" providerId="ADAL" clId="{51014B1A-2EC6-4D04-8844-9FCE9EFC74D6}" dt="2021-07-28T20:07:14.448" v="501" actId="14100"/>
          <ac:spMkLst>
            <pc:docMk/>
            <pc:sldMk cId="1763122255" sldId="631"/>
            <ac:spMk id="3" creationId="{1F1AF398-6FE8-49D3-832E-72381D51B846}"/>
          </ac:spMkLst>
        </pc:spChg>
        <pc:spChg chg="mod">
          <ac:chgData name="Peters, Melanie" userId="45e441be-06ac-4bdf-8889-79fd56cb16d2" providerId="ADAL" clId="{51014B1A-2EC6-4D04-8844-9FCE9EFC74D6}" dt="2021-07-28T17:55:11.322" v="45"/>
          <ac:spMkLst>
            <pc:docMk/>
            <pc:sldMk cId="1763122255" sldId="631"/>
            <ac:spMk id="4" creationId="{5C62AF14-7996-4B2C-A6E3-2A0A06C772F5}"/>
          </ac:spMkLst>
        </pc:spChg>
      </pc:sldChg>
      <pc:sldChg chg="addSp delSp modSp mod setBg">
        <pc:chgData name="Peters, Melanie" userId="45e441be-06ac-4bdf-8889-79fd56cb16d2" providerId="ADAL" clId="{51014B1A-2EC6-4D04-8844-9FCE9EFC74D6}" dt="2021-07-28T21:12:28.659" v="1282" actId="20577"/>
        <pc:sldMkLst>
          <pc:docMk/>
          <pc:sldMk cId="2862613295" sldId="632"/>
        </pc:sldMkLst>
        <pc:spChg chg="mod">
          <ac:chgData name="Peters, Melanie" userId="45e441be-06ac-4bdf-8889-79fd56cb16d2" providerId="ADAL" clId="{51014B1A-2EC6-4D04-8844-9FCE9EFC74D6}" dt="2021-07-28T21:12:28.659" v="1282" actId="20577"/>
          <ac:spMkLst>
            <pc:docMk/>
            <pc:sldMk cId="2862613295" sldId="632"/>
            <ac:spMk id="2" creationId="{FAFC418B-8803-4689-A8C9-5B98879526A6}"/>
          </ac:spMkLst>
        </pc:spChg>
        <pc:spChg chg="mod ord">
          <ac:chgData name="Peters, Melanie" userId="45e441be-06ac-4bdf-8889-79fd56cb16d2" providerId="ADAL" clId="{51014B1A-2EC6-4D04-8844-9FCE9EFC74D6}" dt="2021-07-28T20:32:13.029" v="634" actId="14100"/>
          <ac:spMkLst>
            <pc:docMk/>
            <pc:sldMk cId="2862613295" sldId="632"/>
            <ac:spMk id="3" creationId="{C21B2FE0-0145-4906-8EDE-8CB6D9B82401}"/>
          </ac:spMkLst>
        </pc:spChg>
        <pc:spChg chg="mod">
          <ac:chgData name="Peters, Melanie" userId="45e441be-06ac-4bdf-8889-79fd56cb16d2" providerId="ADAL" clId="{51014B1A-2EC6-4D04-8844-9FCE9EFC74D6}" dt="2021-07-28T20:31:25.551" v="608" actId="26606"/>
          <ac:spMkLst>
            <pc:docMk/>
            <pc:sldMk cId="2862613295" sldId="632"/>
            <ac:spMk id="4" creationId="{C89766AD-2A3A-448C-B62F-479170B98813}"/>
          </ac:spMkLst>
        </pc:spChg>
        <pc:spChg chg="add del">
          <ac:chgData name="Peters, Melanie" userId="45e441be-06ac-4bdf-8889-79fd56cb16d2" providerId="ADAL" clId="{51014B1A-2EC6-4D04-8844-9FCE9EFC74D6}" dt="2021-07-28T20:31:25.551" v="608" actId="26606"/>
          <ac:spMkLst>
            <pc:docMk/>
            <pc:sldMk cId="2862613295" sldId="632"/>
            <ac:spMk id="11" creationId="{29787B81-C7DF-412B-A405-EF4454012DEE}"/>
          </ac:spMkLst>
        </pc:spChg>
        <pc:picChg chg="add mod ord modCrop">
          <ac:chgData name="Peters, Melanie" userId="45e441be-06ac-4bdf-8889-79fd56cb16d2" providerId="ADAL" clId="{51014B1A-2EC6-4D04-8844-9FCE9EFC74D6}" dt="2021-07-28T20:32:38.231" v="637" actId="18131"/>
          <ac:picMkLst>
            <pc:docMk/>
            <pc:sldMk cId="2862613295" sldId="632"/>
            <ac:picMk id="6" creationId="{898A7C5C-C11A-4DB6-B40C-D310D34E2FB3}"/>
          </ac:picMkLst>
        </pc:picChg>
        <pc:picChg chg="add mod">
          <ac:chgData name="Peters, Melanie" userId="45e441be-06ac-4bdf-8889-79fd56cb16d2" providerId="ADAL" clId="{51014B1A-2EC6-4D04-8844-9FCE9EFC74D6}" dt="2021-07-28T20:33:00.967" v="638"/>
          <ac:picMkLst>
            <pc:docMk/>
            <pc:sldMk cId="2862613295" sldId="632"/>
            <ac:picMk id="8" creationId="{54759969-55DF-45AE-965C-6DF2E08211E9}"/>
          </ac:picMkLst>
        </pc:picChg>
      </pc:sldChg>
      <pc:sldChg chg="addSp modSp mod">
        <pc:chgData name="Peters, Melanie" userId="45e441be-06ac-4bdf-8889-79fd56cb16d2" providerId="ADAL" clId="{51014B1A-2EC6-4D04-8844-9FCE9EFC74D6}" dt="2021-07-28T20:44:25.800" v="841" actId="732"/>
        <pc:sldMkLst>
          <pc:docMk/>
          <pc:sldMk cId="2713727899" sldId="633"/>
        </pc:sldMkLst>
        <pc:spChg chg="mod">
          <ac:chgData name="Peters, Melanie" userId="45e441be-06ac-4bdf-8889-79fd56cb16d2" providerId="ADAL" clId="{51014B1A-2EC6-4D04-8844-9FCE9EFC74D6}" dt="2021-07-28T20:40:18.579" v="797" actId="1037"/>
          <ac:spMkLst>
            <pc:docMk/>
            <pc:sldMk cId="2713727899" sldId="633"/>
            <ac:spMk id="2" creationId="{A58D6D43-10C1-4C0A-A856-4893E47D55F0}"/>
          </ac:spMkLst>
        </pc:spChg>
        <pc:spChg chg="mod">
          <ac:chgData name="Peters, Melanie" userId="45e441be-06ac-4bdf-8889-79fd56cb16d2" providerId="ADAL" clId="{51014B1A-2EC6-4D04-8844-9FCE9EFC74D6}" dt="2021-07-28T20:42:02.973" v="827" actId="14100"/>
          <ac:spMkLst>
            <pc:docMk/>
            <pc:sldMk cId="2713727899" sldId="633"/>
            <ac:spMk id="3" creationId="{72492C8E-DD6A-4F9E-A831-A8B0D86F464A}"/>
          </ac:spMkLst>
        </pc:spChg>
        <pc:spChg chg="mod">
          <ac:chgData name="Peters, Melanie" userId="45e441be-06ac-4bdf-8889-79fd56cb16d2" providerId="ADAL" clId="{51014B1A-2EC6-4D04-8844-9FCE9EFC74D6}" dt="2021-07-28T17:55:11.322" v="45"/>
          <ac:spMkLst>
            <pc:docMk/>
            <pc:sldMk cId="2713727899" sldId="633"/>
            <ac:spMk id="4" creationId="{80CB3425-47EA-409A-A33F-DD758F2ADE6B}"/>
          </ac:spMkLst>
        </pc:spChg>
        <pc:picChg chg="add mod modCrop">
          <ac:chgData name="Peters, Melanie" userId="45e441be-06ac-4bdf-8889-79fd56cb16d2" providerId="ADAL" clId="{51014B1A-2EC6-4D04-8844-9FCE9EFC74D6}" dt="2021-07-28T20:44:25.800" v="841" actId="732"/>
          <ac:picMkLst>
            <pc:docMk/>
            <pc:sldMk cId="2713727899" sldId="633"/>
            <ac:picMk id="6" creationId="{46DE1A7B-EFA5-47DB-98B1-6E63E5058A94}"/>
          </ac:picMkLst>
        </pc:picChg>
        <pc:picChg chg="add mod">
          <ac:chgData name="Peters, Melanie" userId="45e441be-06ac-4bdf-8889-79fd56cb16d2" providerId="ADAL" clId="{51014B1A-2EC6-4D04-8844-9FCE9EFC74D6}" dt="2021-07-28T20:43:52.862" v="839"/>
          <ac:picMkLst>
            <pc:docMk/>
            <pc:sldMk cId="2713727899" sldId="633"/>
            <ac:picMk id="7" creationId="{B4D866A3-5C96-4905-8941-C63E124C1548}"/>
          </ac:picMkLst>
        </pc:picChg>
      </pc:sldChg>
      <pc:sldChg chg="addSp modSp mod">
        <pc:chgData name="Peters, Melanie" userId="45e441be-06ac-4bdf-8889-79fd56cb16d2" providerId="ADAL" clId="{51014B1A-2EC6-4D04-8844-9FCE9EFC74D6}" dt="2021-07-28T20:39:45.471" v="791" actId="732"/>
        <pc:sldMkLst>
          <pc:docMk/>
          <pc:sldMk cId="2337337261" sldId="634"/>
        </pc:sldMkLst>
        <pc:spChg chg="mod">
          <ac:chgData name="Peters, Melanie" userId="45e441be-06ac-4bdf-8889-79fd56cb16d2" providerId="ADAL" clId="{51014B1A-2EC6-4D04-8844-9FCE9EFC74D6}" dt="2021-07-28T20:37:55.083" v="708" actId="1037"/>
          <ac:spMkLst>
            <pc:docMk/>
            <pc:sldMk cId="2337337261" sldId="634"/>
            <ac:spMk id="2" creationId="{D46885EF-053A-4A07-921D-478A539BAD33}"/>
          </ac:spMkLst>
        </pc:spChg>
        <pc:spChg chg="mod">
          <ac:chgData name="Peters, Melanie" userId="45e441be-06ac-4bdf-8889-79fd56cb16d2" providerId="ADAL" clId="{51014B1A-2EC6-4D04-8844-9FCE9EFC74D6}" dt="2021-07-28T20:39:32.444" v="790" actId="20577"/>
          <ac:spMkLst>
            <pc:docMk/>
            <pc:sldMk cId="2337337261" sldId="634"/>
            <ac:spMk id="3" creationId="{36247972-B352-4738-81C7-A0573BFB47F0}"/>
          </ac:spMkLst>
        </pc:spChg>
        <pc:spChg chg="mod">
          <ac:chgData name="Peters, Melanie" userId="45e441be-06ac-4bdf-8889-79fd56cb16d2" providerId="ADAL" clId="{51014B1A-2EC6-4D04-8844-9FCE9EFC74D6}" dt="2021-07-28T17:55:11.322" v="45"/>
          <ac:spMkLst>
            <pc:docMk/>
            <pc:sldMk cId="2337337261" sldId="634"/>
            <ac:spMk id="4" creationId="{1B51836B-2103-4AF2-B7A4-6A42818032EA}"/>
          </ac:spMkLst>
        </pc:spChg>
        <pc:picChg chg="add mod modCrop">
          <ac:chgData name="Peters, Melanie" userId="45e441be-06ac-4bdf-8889-79fd56cb16d2" providerId="ADAL" clId="{51014B1A-2EC6-4D04-8844-9FCE9EFC74D6}" dt="2021-07-28T20:39:45.471" v="791" actId="732"/>
          <ac:picMkLst>
            <pc:docMk/>
            <pc:sldMk cId="2337337261" sldId="634"/>
            <ac:picMk id="6" creationId="{2723BDEB-ED8E-4B19-A9E6-7C183CF9D009}"/>
          </ac:picMkLst>
        </pc:picChg>
      </pc:sldChg>
      <pc:sldChg chg="modSp mod">
        <pc:chgData name="Peters, Melanie" userId="45e441be-06ac-4bdf-8889-79fd56cb16d2" providerId="ADAL" clId="{51014B1A-2EC6-4D04-8844-9FCE9EFC74D6}" dt="2021-07-28T20:07:46.094" v="502" actId="1076"/>
        <pc:sldMkLst>
          <pc:docMk/>
          <pc:sldMk cId="3287687171" sldId="635"/>
        </pc:sldMkLst>
        <pc:spChg chg="mod">
          <ac:chgData name="Peters, Melanie" userId="45e441be-06ac-4bdf-8889-79fd56cb16d2" providerId="ADAL" clId="{51014B1A-2EC6-4D04-8844-9FCE9EFC74D6}" dt="2021-07-28T17:55:11.322" v="45"/>
          <ac:spMkLst>
            <pc:docMk/>
            <pc:sldMk cId="3287687171" sldId="635"/>
            <ac:spMk id="2" creationId="{82AD9EC6-54A7-4C8B-A4FA-96C736257C4B}"/>
          </ac:spMkLst>
        </pc:spChg>
        <pc:spChg chg="mod">
          <ac:chgData name="Peters, Melanie" userId="45e441be-06ac-4bdf-8889-79fd56cb16d2" providerId="ADAL" clId="{51014B1A-2EC6-4D04-8844-9FCE9EFC74D6}" dt="2021-07-28T20:07:46.094" v="502" actId="1076"/>
          <ac:spMkLst>
            <pc:docMk/>
            <pc:sldMk cId="3287687171" sldId="635"/>
            <ac:spMk id="3" creationId="{3BB8BBEE-B8EE-404E-BBEA-BBE21F32ACDB}"/>
          </ac:spMkLst>
        </pc:spChg>
        <pc:spChg chg="mod">
          <ac:chgData name="Peters, Melanie" userId="45e441be-06ac-4bdf-8889-79fd56cb16d2" providerId="ADAL" clId="{51014B1A-2EC6-4D04-8844-9FCE9EFC74D6}" dt="2021-07-28T17:55:11.322" v="45"/>
          <ac:spMkLst>
            <pc:docMk/>
            <pc:sldMk cId="3287687171" sldId="635"/>
            <ac:spMk id="4" creationId="{9A52A1A3-D4D2-4287-AB21-845A73982AC9}"/>
          </ac:spMkLst>
        </pc:spChg>
      </pc:sldChg>
      <pc:sldChg chg="addSp delSp modSp mod">
        <pc:chgData name="Peters, Melanie" userId="45e441be-06ac-4bdf-8889-79fd56cb16d2" providerId="ADAL" clId="{51014B1A-2EC6-4D04-8844-9FCE9EFC74D6}" dt="2021-07-28T20:20:25.295" v="517" actId="732"/>
        <pc:sldMkLst>
          <pc:docMk/>
          <pc:sldMk cId="820200355" sldId="636"/>
        </pc:sldMkLst>
        <pc:spChg chg="del">
          <ac:chgData name="Peters, Melanie" userId="45e441be-06ac-4bdf-8889-79fd56cb16d2" providerId="ADAL" clId="{51014B1A-2EC6-4D04-8844-9FCE9EFC74D6}" dt="2021-07-28T20:07:56.309" v="503" actId="478"/>
          <ac:spMkLst>
            <pc:docMk/>
            <pc:sldMk cId="820200355" sldId="636"/>
            <ac:spMk id="3" creationId="{D5A60434-FE82-48D5-8A2D-5107BA44C120}"/>
          </ac:spMkLst>
        </pc:spChg>
        <pc:spChg chg="add del mod">
          <ac:chgData name="Peters, Melanie" userId="45e441be-06ac-4bdf-8889-79fd56cb16d2" providerId="ADAL" clId="{51014B1A-2EC6-4D04-8844-9FCE9EFC74D6}" dt="2021-07-28T20:07:58.923" v="504" actId="478"/>
          <ac:spMkLst>
            <pc:docMk/>
            <pc:sldMk cId="820200355" sldId="636"/>
            <ac:spMk id="6" creationId="{C14AABF6-10D5-42F9-A0F6-10A40DB348F4}"/>
          </ac:spMkLst>
        </pc:spChg>
        <pc:picChg chg="add del mod">
          <ac:chgData name="Peters, Melanie" userId="45e441be-06ac-4bdf-8889-79fd56cb16d2" providerId="ADAL" clId="{51014B1A-2EC6-4D04-8844-9FCE9EFC74D6}" dt="2021-07-28T20:11:39.083" v="508" actId="478"/>
          <ac:picMkLst>
            <pc:docMk/>
            <pc:sldMk cId="820200355" sldId="636"/>
            <ac:picMk id="8" creationId="{F0A3F3BC-6391-44EF-ACD3-AC402D3AEAE6}"/>
          </ac:picMkLst>
        </pc:picChg>
        <pc:picChg chg="add mod ord modCrop">
          <ac:chgData name="Peters, Melanie" userId="45e441be-06ac-4bdf-8889-79fd56cb16d2" providerId="ADAL" clId="{51014B1A-2EC6-4D04-8844-9FCE9EFC74D6}" dt="2021-07-28T20:20:25.295" v="517" actId="732"/>
          <ac:picMkLst>
            <pc:docMk/>
            <pc:sldMk cId="820200355" sldId="636"/>
            <ac:picMk id="10" creationId="{D79A0675-7D0B-4172-8F85-AC7AF117A014}"/>
          </ac:picMkLst>
        </pc:picChg>
        <pc:picChg chg="add mod">
          <ac:chgData name="Peters, Melanie" userId="45e441be-06ac-4bdf-8889-79fd56cb16d2" providerId="ADAL" clId="{51014B1A-2EC6-4D04-8844-9FCE9EFC74D6}" dt="2021-07-28T20:19:47.416" v="516"/>
          <ac:picMkLst>
            <pc:docMk/>
            <pc:sldMk cId="820200355" sldId="636"/>
            <ac:picMk id="11" creationId="{4E17054F-A82E-4C1E-98B7-6FD7AE2DF8B5}"/>
          </ac:picMkLst>
        </pc:picChg>
      </pc:sldChg>
      <pc:sldMasterChg chg="addSp modSp mod modSldLayout">
        <pc:chgData name="Peters, Melanie" userId="45e441be-06ac-4bdf-8889-79fd56cb16d2" providerId="ADAL" clId="{51014B1A-2EC6-4D04-8844-9FCE9EFC74D6}" dt="2021-07-28T21:17:57.867" v="1322" actId="167"/>
        <pc:sldMasterMkLst>
          <pc:docMk/>
          <pc:sldMasterMk cId="2301092000" sldId="2147483660"/>
        </pc:sldMasterMkLst>
        <pc:spChg chg="add mod ord">
          <ac:chgData name="Peters, Melanie" userId="45e441be-06ac-4bdf-8889-79fd56cb16d2" providerId="ADAL" clId="{51014B1A-2EC6-4D04-8844-9FCE9EFC74D6}" dt="2021-07-28T21:17:57.867" v="1322" actId="167"/>
          <ac:spMkLst>
            <pc:docMk/>
            <pc:sldMasterMk cId="2301092000" sldId="2147483660"/>
            <ac:spMk id="13" creationId="{59428FC9-C81D-4E1A-910D-1FEB81787272}"/>
          </ac:spMkLst>
        </pc:spChg>
        <pc:sldLayoutChg chg="addSp modSp mod">
          <pc:chgData name="Peters, Melanie" userId="45e441be-06ac-4bdf-8889-79fd56cb16d2" providerId="ADAL" clId="{51014B1A-2EC6-4D04-8844-9FCE9EFC74D6}" dt="2021-07-28T21:17:53.124" v="1320" actId="167"/>
          <pc:sldLayoutMkLst>
            <pc:docMk/>
            <pc:sldMasterMk cId="2301092000" sldId="2147483660"/>
            <pc:sldLayoutMk cId="1288937375" sldId="2147483661"/>
          </pc:sldLayoutMkLst>
          <pc:spChg chg="add mod ord">
            <ac:chgData name="Peters, Melanie" userId="45e441be-06ac-4bdf-8889-79fd56cb16d2" providerId="ADAL" clId="{51014B1A-2EC6-4D04-8844-9FCE9EFC74D6}" dt="2021-07-28T21:17:53.124" v="1320" actId="167"/>
            <ac:spMkLst>
              <pc:docMk/>
              <pc:sldMasterMk cId="2301092000" sldId="2147483660"/>
              <pc:sldLayoutMk cId="1288937375" sldId="2147483661"/>
              <ac:spMk id="8" creationId="{A238EC31-9ECF-4135-8848-754850C28D5F}"/>
            </ac:spMkLst>
          </pc:spChg>
        </pc:sldLayoutChg>
        <pc:sldLayoutChg chg="addSp modSp mod setBg">
          <pc:chgData name="Peters, Melanie" userId="45e441be-06ac-4bdf-8889-79fd56cb16d2" providerId="ADAL" clId="{51014B1A-2EC6-4D04-8844-9FCE9EFC74D6}" dt="2021-07-28T21:15:40.757" v="1286" actId="2085"/>
          <pc:sldLayoutMkLst>
            <pc:docMk/>
            <pc:sldMasterMk cId="2301092000" sldId="2147483660"/>
            <pc:sldLayoutMk cId="2996110453" sldId="2147483662"/>
          </pc:sldLayoutMkLst>
          <pc:spChg chg="add mod ord">
            <ac:chgData name="Peters, Melanie" userId="45e441be-06ac-4bdf-8889-79fd56cb16d2" providerId="ADAL" clId="{51014B1A-2EC6-4D04-8844-9FCE9EFC74D6}" dt="2021-07-28T21:15:40.757" v="1286" actId="2085"/>
            <ac:spMkLst>
              <pc:docMk/>
              <pc:sldMasterMk cId="2301092000" sldId="2147483660"/>
              <pc:sldLayoutMk cId="2996110453" sldId="2147483662"/>
              <ac:spMk id="7" creationId="{7ECBAD3B-7FEB-40B7-93B9-9E1009AC55B0}"/>
            </ac:spMkLst>
          </pc:spChg>
        </pc:sldLayoutChg>
        <pc:sldLayoutChg chg="addSp modSp mod">
          <pc:chgData name="Peters, Melanie" userId="45e441be-06ac-4bdf-8889-79fd56cb16d2" providerId="ADAL" clId="{51014B1A-2EC6-4D04-8844-9FCE9EFC74D6}" dt="2021-07-28T21:15:53.601" v="1288" actId="167"/>
          <pc:sldLayoutMkLst>
            <pc:docMk/>
            <pc:sldMasterMk cId="2301092000" sldId="2147483660"/>
            <pc:sldLayoutMk cId="814606109" sldId="2147483663"/>
          </pc:sldLayoutMkLst>
          <pc:spChg chg="add mod ord">
            <ac:chgData name="Peters, Melanie" userId="45e441be-06ac-4bdf-8889-79fd56cb16d2" providerId="ADAL" clId="{51014B1A-2EC6-4D04-8844-9FCE9EFC74D6}" dt="2021-07-28T21:15:53.601" v="1288" actId="167"/>
            <ac:spMkLst>
              <pc:docMk/>
              <pc:sldMasterMk cId="2301092000" sldId="2147483660"/>
              <pc:sldLayoutMk cId="814606109" sldId="2147483663"/>
              <ac:spMk id="5" creationId="{F104D2CB-3A43-4696-B680-320F1D016A47}"/>
            </ac:spMkLst>
          </pc:spChg>
        </pc:sldLayoutChg>
        <pc:sldLayoutChg chg="addSp modSp mod">
          <pc:chgData name="Peters, Melanie" userId="45e441be-06ac-4bdf-8889-79fd56cb16d2" providerId="ADAL" clId="{51014B1A-2EC6-4D04-8844-9FCE9EFC74D6}" dt="2021-07-28T21:15:58.866" v="1290" actId="167"/>
          <pc:sldLayoutMkLst>
            <pc:docMk/>
            <pc:sldMasterMk cId="2301092000" sldId="2147483660"/>
            <pc:sldLayoutMk cId="3767857959" sldId="2147483664"/>
          </pc:sldLayoutMkLst>
          <pc:spChg chg="add mod ord">
            <ac:chgData name="Peters, Melanie" userId="45e441be-06ac-4bdf-8889-79fd56cb16d2" providerId="ADAL" clId="{51014B1A-2EC6-4D04-8844-9FCE9EFC74D6}" dt="2021-07-28T21:15:58.866" v="1290" actId="167"/>
            <ac:spMkLst>
              <pc:docMk/>
              <pc:sldMasterMk cId="2301092000" sldId="2147483660"/>
              <pc:sldLayoutMk cId="3767857959" sldId="2147483664"/>
              <ac:spMk id="9" creationId="{D14B4A60-F54A-4802-995F-ACE0734282C5}"/>
            </ac:spMkLst>
          </pc:spChg>
        </pc:sldLayoutChg>
        <pc:sldLayoutChg chg="addSp modSp mod">
          <pc:chgData name="Peters, Melanie" userId="45e441be-06ac-4bdf-8889-79fd56cb16d2" providerId="ADAL" clId="{51014B1A-2EC6-4D04-8844-9FCE9EFC74D6}" dt="2021-07-28T21:16:04.639" v="1292" actId="167"/>
          <pc:sldLayoutMkLst>
            <pc:docMk/>
            <pc:sldMasterMk cId="2301092000" sldId="2147483660"/>
            <pc:sldLayoutMk cId="1731528311" sldId="2147483665"/>
          </pc:sldLayoutMkLst>
          <pc:spChg chg="add mod ord">
            <ac:chgData name="Peters, Melanie" userId="45e441be-06ac-4bdf-8889-79fd56cb16d2" providerId="ADAL" clId="{51014B1A-2EC6-4D04-8844-9FCE9EFC74D6}" dt="2021-07-28T21:16:04.639" v="1292" actId="167"/>
            <ac:spMkLst>
              <pc:docMk/>
              <pc:sldMasterMk cId="2301092000" sldId="2147483660"/>
              <pc:sldLayoutMk cId="1731528311" sldId="2147483665"/>
              <ac:spMk id="11" creationId="{EF3CD41D-9E1E-46DF-A1EF-BC4BB547E0B1}"/>
            </ac:spMkLst>
          </pc:spChg>
        </pc:sldLayoutChg>
        <pc:sldLayoutChg chg="addSp modSp mod">
          <pc:chgData name="Peters, Melanie" userId="45e441be-06ac-4bdf-8889-79fd56cb16d2" providerId="ADAL" clId="{51014B1A-2EC6-4D04-8844-9FCE9EFC74D6}" dt="2021-07-28T21:16:10.717" v="1294" actId="167"/>
          <pc:sldLayoutMkLst>
            <pc:docMk/>
            <pc:sldMasterMk cId="2301092000" sldId="2147483660"/>
            <pc:sldLayoutMk cId="1490739595" sldId="2147483666"/>
          </pc:sldLayoutMkLst>
          <pc:spChg chg="add mod ord">
            <ac:chgData name="Peters, Melanie" userId="45e441be-06ac-4bdf-8889-79fd56cb16d2" providerId="ADAL" clId="{51014B1A-2EC6-4D04-8844-9FCE9EFC74D6}" dt="2021-07-28T21:16:10.717" v="1294" actId="167"/>
            <ac:spMkLst>
              <pc:docMk/>
              <pc:sldMasterMk cId="2301092000" sldId="2147483660"/>
              <pc:sldLayoutMk cId="1490739595" sldId="2147483666"/>
              <ac:spMk id="9" creationId="{A545668E-2590-40C0-959C-A5BE8FFFD07D}"/>
            </ac:spMkLst>
          </pc:spChg>
        </pc:sldLayoutChg>
        <pc:sldLayoutChg chg="addSp modSp mod">
          <pc:chgData name="Peters, Melanie" userId="45e441be-06ac-4bdf-8889-79fd56cb16d2" providerId="ADAL" clId="{51014B1A-2EC6-4D04-8844-9FCE9EFC74D6}" dt="2021-07-28T21:16:19.110" v="1296" actId="167"/>
          <pc:sldLayoutMkLst>
            <pc:docMk/>
            <pc:sldMasterMk cId="2301092000" sldId="2147483660"/>
            <pc:sldLayoutMk cId="2465070496" sldId="2147483667"/>
          </pc:sldLayoutMkLst>
          <pc:spChg chg="add mod ord">
            <ac:chgData name="Peters, Melanie" userId="45e441be-06ac-4bdf-8889-79fd56cb16d2" providerId="ADAL" clId="{51014B1A-2EC6-4D04-8844-9FCE9EFC74D6}" dt="2021-07-28T21:16:19.110" v="1296" actId="167"/>
            <ac:spMkLst>
              <pc:docMk/>
              <pc:sldMasterMk cId="2301092000" sldId="2147483660"/>
              <pc:sldLayoutMk cId="2465070496" sldId="2147483667"/>
              <ac:spMk id="9" creationId="{9F3CCEF5-A6CE-48D7-A2F9-FB467634A795}"/>
            </ac:spMkLst>
          </pc:spChg>
        </pc:sldLayoutChg>
        <pc:sldLayoutChg chg="addSp modSp mod">
          <pc:chgData name="Peters, Melanie" userId="45e441be-06ac-4bdf-8889-79fd56cb16d2" providerId="ADAL" clId="{51014B1A-2EC6-4D04-8844-9FCE9EFC74D6}" dt="2021-07-28T21:16:33.308" v="1300" actId="167"/>
          <pc:sldLayoutMkLst>
            <pc:docMk/>
            <pc:sldMasterMk cId="2301092000" sldId="2147483660"/>
            <pc:sldLayoutMk cId="4240768306" sldId="2147483668"/>
          </pc:sldLayoutMkLst>
          <pc:spChg chg="add mod ord">
            <ac:chgData name="Peters, Melanie" userId="45e441be-06ac-4bdf-8889-79fd56cb16d2" providerId="ADAL" clId="{51014B1A-2EC6-4D04-8844-9FCE9EFC74D6}" dt="2021-07-28T21:16:33.308" v="1300" actId="167"/>
            <ac:spMkLst>
              <pc:docMk/>
              <pc:sldMasterMk cId="2301092000" sldId="2147483660"/>
              <pc:sldLayoutMk cId="4240768306" sldId="2147483668"/>
              <ac:spMk id="9" creationId="{507C9AEB-DD77-4463-8E2D-19536040CBEC}"/>
            </ac:spMkLst>
          </pc:spChg>
        </pc:sldLayoutChg>
        <pc:sldLayoutChg chg="addSp modSp mod">
          <pc:chgData name="Peters, Melanie" userId="45e441be-06ac-4bdf-8889-79fd56cb16d2" providerId="ADAL" clId="{51014B1A-2EC6-4D04-8844-9FCE9EFC74D6}" dt="2021-07-28T21:16:42.299" v="1302" actId="167"/>
          <pc:sldLayoutMkLst>
            <pc:docMk/>
            <pc:sldMasterMk cId="2301092000" sldId="2147483660"/>
            <pc:sldLayoutMk cId="2180184675" sldId="2147483669"/>
          </pc:sldLayoutMkLst>
          <pc:spChg chg="add mod ord">
            <ac:chgData name="Peters, Melanie" userId="45e441be-06ac-4bdf-8889-79fd56cb16d2" providerId="ADAL" clId="{51014B1A-2EC6-4D04-8844-9FCE9EFC74D6}" dt="2021-07-28T21:16:42.299" v="1302" actId="167"/>
            <ac:spMkLst>
              <pc:docMk/>
              <pc:sldMasterMk cId="2301092000" sldId="2147483660"/>
              <pc:sldLayoutMk cId="2180184675" sldId="2147483669"/>
              <ac:spMk id="9" creationId="{997BC41B-564D-43A8-BADD-D0B32E9BDDAC}"/>
            </ac:spMkLst>
          </pc:spChg>
        </pc:sldLayoutChg>
        <pc:sldLayoutChg chg="addSp modSp mod">
          <pc:chgData name="Peters, Melanie" userId="45e441be-06ac-4bdf-8889-79fd56cb16d2" providerId="ADAL" clId="{51014B1A-2EC6-4D04-8844-9FCE9EFC74D6}" dt="2021-07-28T21:16:50.300" v="1304" actId="167"/>
          <pc:sldLayoutMkLst>
            <pc:docMk/>
            <pc:sldMasterMk cId="2301092000" sldId="2147483660"/>
            <pc:sldLayoutMk cId="803307268" sldId="2147483670"/>
          </pc:sldLayoutMkLst>
          <pc:spChg chg="add mod ord">
            <ac:chgData name="Peters, Melanie" userId="45e441be-06ac-4bdf-8889-79fd56cb16d2" providerId="ADAL" clId="{51014B1A-2EC6-4D04-8844-9FCE9EFC74D6}" dt="2021-07-28T21:16:50.300" v="1304" actId="167"/>
            <ac:spMkLst>
              <pc:docMk/>
              <pc:sldMasterMk cId="2301092000" sldId="2147483660"/>
              <pc:sldLayoutMk cId="803307268" sldId="2147483670"/>
              <ac:spMk id="9" creationId="{980D93FD-1009-4E84-AF43-EE49B92F51EC}"/>
            </ac:spMkLst>
          </pc:spChg>
        </pc:sldLayoutChg>
        <pc:sldLayoutChg chg="addSp modSp mod">
          <pc:chgData name="Peters, Melanie" userId="45e441be-06ac-4bdf-8889-79fd56cb16d2" providerId="ADAL" clId="{51014B1A-2EC6-4D04-8844-9FCE9EFC74D6}" dt="2021-07-28T21:16:55.877" v="1306" actId="167"/>
          <pc:sldLayoutMkLst>
            <pc:docMk/>
            <pc:sldMasterMk cId="2301092000" sldId="2147483660"/>
            <pc:sldLayoutMk cId="1649668992" sldId="2147483671"/>
          </pc:sldLayoutMkLst>
          <pc:spChg chg="add mod ord">
            <ac:chgData name="Peters, Melanie" userId="45e441be-06ac-4bdf-8889-79fd56cb16d2" providerId="ADAL" clId="{51014B1A-2EC6-4D04-8844-9FCE9EFC74D6}" dt="2021-07-28T21:16:55.877" v="1306" actId="167"/>
            <ac:spMkLst>
              <pc:docMk/>
              <pc:sldMasterMk cId="2301092000" sldId="2147483660"/>
              <pc:sldLayoutMk cId="1649668992" sldId="2147483671"/>
              <ac:spMk id="9" creationId="{077E7D8A-5032-4E61-9361-B7505C6889E7}"/>
            </ac:spMkLst>
          </pc:spChg>
        </pc:sldLayoutChg>
        <pc:sldLayoutChg chg="addSp modSp mod">
          <pc:chgData name="Peters, Melanie" userId="45e441be-06ac-4bdf-8889-79fd56cb16d2" providerId="ADAL" clId="{51014B1A-2EC6-4D04-8844-9FCE9EFC74D6}" dt="2021-07-28T21:17:03.850" v="1308" actId="167"/>
          <pc:sldLayoutMkLst>
            <pc:docMk/>
            <pc:sldMasterMk cId="2301092000" sldId="2147483660"/>
            <pc:sldLayoutMk cId="3309213234" sldId="2147483672"/>
          </pc:sldLayoutMkLst>
          <pc:spChg chg="add mod ord">
            <ac:chgData name="Peters, Melanie" userId="45e441be-06ac-4bdf-8889-79fd56cb16d2" providerId="ADAL" clId="{51014B1A-2EC6-4D04-8844-9FCE9EFC74D6}" dt="2021-07-28T21:17:03.850" v="1308" actId="167"/>
            <ac:spMkLst>
              <pc:docMk/>
              <pc:sldMasterMk cId="2301092000" sldId="2147483660"/>
              <pc:sldLayoutMk cId="3309213234" sldId="2147483672"/>
              <ac:spMk id="14" creationId="{56C2AACE-666E-48F7-9192-02FDE547CF01}"/>
            </ac:spMkLst>
          </pc:spChg>
        </pc:sldLayoutChg>
        <pc:sldLayoutChg chg="addSp modSp mod">
          <pc:chgData name="Peters, Melanie" userId="45e441be-06ac-4bdf-8889-79fd56cb16d2" providerId="ADAL" clId="{51014B1A-2EC6-4D04-8844-9FCE9EFC74D6}" dt="2021-07-28T21:17:11.146" v="1310" actId="167"/>
          <pc:sldLayoutMkLst>
            <pc:docMk/>
            <pc:sldMasterMk cId="2301092000" sldId="2147483660"/>
            <pc:sldLayoutMk cId="1353213804" sldId="2147483673"/>
          </pc:sldLayoutMkLst>
          <pc:spChg chg="add mod ord">
            <ac:chgData name="Peters, Melanie" userId="45e441be-06ac-4bdf-8889-79fd56cb16d2" providerId="ADAL" clId="{51014B1A-2EC6-4D04-8844-9FCE9EFC74D6}" dt="2021-07-28T21:17:11.146" v="1310" actId="167"/>
            <ac:spMkLst>
              <pc:docMk/>
              <pc:sldMasterMk cId="2301092000" sldId="2147483660"/>
              <pc:sldLayoutMk cId="1353213804" sldId="2147483673"/>
              <ac:spMk id="8" creationId="{4ACA6EC3-6AB5-4AF4-9954-DA0C8F42A138}"/>
            </ac:spMkLst>
          </pc:spChg>
        </pc:sldLayoutChg>
        <pc:sldLayoutChg chg="addSp modSp mod">
          <pc:chgData name="Peters, Melanie" userId="45e441be-06ac-4bdf-8889-79fd56cb16d2" providerId="ADAL" clId="{51014B1A-2EC6-4D04-8844-9FCE9EFC74D6}" dt="2021-07-28T21:17:16.766" v="1312" actId="167"/>
          <pc:sldLayoutMkLst>
            <pc:docMk/>
            <pc:sldMasterMk cId="2301092000" sldId="2147483660"/>
            <pc:sldLayoutMk cId="1123217075" sldId="2147483674"/>
          </pc:sldLayoutMkLst>
          <pc:spChg chg="add mod ord">
            <ac:chgData name="Peters, Melanie" userId="45e441be-06ac-4bdf-8889-79fd56cb16d2" providerId="ADAL" clId="{51014B1A-2EC6-4D04-8844-9FCE9EFC74D6}" dt="2021-07-28T21:17:16.766" v="1312" actId="167"/>
            <ac:spMkLst>
              <pc:docMk/>
              <pc:sldMasterMk cId="2301092000" sldId="2147483660"/>
              <pc:sldLayoutMk cId="1123217075" sldId="2147483674"/>
              <ac:spMk id="21" creationId="{DA63CB2A-8319-4397-9D02-8CD361C3AB1C}"/>
            </ac:spMkLst>
          </pc:spChg>
        </pc:sldLayoutChg>
        <pc:sldLayoutChg chg="addSp modSp mod">
          <pc:chgData name="Peters, Melanie" userId="45e441be-06ac-4bdf-8889-79fd56cb16d2" providerId="ADAL" clId="{51014B1A-2EC6-4D04-8844-9FCE9EFC74D6}" dt="2021-07-28T21:17:24.677" v="1314" actId="167"/>
          <pc:sldLayoutMkLst>
            <pc:docMk/>
            <pc:sldMasterMk cId="2301092000" sldId="2147483660"/>
            <pc:sldLayoutMk cId="2614082997" sldId="2147483675"/>
          </pc:sldLayoutMkLst>
          <pc:spChg chg="add mod ord">
            <ac:chgData name="Peters, Melanie" userId="45e441be-06ac-4bdf-8889-79fd56cb16d2" providerId="ADAL" clId="{51014B1A-2EC6-4D04-8844-9FCE9EFC74D6}" dt="2021-07-28T21:17:24.677" v="1314" actId="167"/>
            <ac:spMkLst>
              <pc:docMk/>
              <pc:sldMasterMk cId="2301092000" sldId="2147483660"/>
              <pc:sldLayoutMk cId="2614082997" sldId="2147483675"/>
              <ac:spMk id="18" creationId="{99CA6561-846C-46BB-87B0-2F031B719896}"/>
            </ac:spMkLst>
          </pc:spChg>
        </pc:sldLayoutChg>
        <pc:sldLayoutChg chg="addSp modSp mod">
          <pc:chgData name="Peters, Melanie" userId="45e441be-06ac-4bdf-8889-79fd56cb16d2" providerId="ADAL" clId="{51014B1A-2EC6-4D04-8844-9FCE9EFC74D6}" dt="2021-07-28T21:17:35.291" v="1316" actId="167"/>
          <pc:sldLayoutMkLst>
            <pc:docMk/>
            <pc:sldMasterMk cId="2301092000" sldId="2147483660"/>
            <pc:sldLayoutMk cId="1143908751" sldId="2147483676"/>
          </pc:sldLayoutMkLst>
          <pc:spChg chg="add mod ord">
            <ac:chgData name="Peters, Melanie" userId="45e441be-06ac-4bdf-8889-79fd56cb16d2" providerId="ADAL" clId="{51014B1A-2EC6-4D04-8844-9FCE9EFC74D6}" dt="2021-07-28T21:17:35.291" v="1316" actId="167"/>
            <ac:spMkLst>
              <pc:docMk/>
              <pc:sldMasterMk cId="2301092000" sldId="2147483660"/>
              <pc:sldLayoutMk cId="1143908751" sldId="2147483676"/>
              <ac:spMk id="8" creationId="{AFA21324-294A-4575-A5FC-7B04CB26AC15}"/>
            </ac:spMkLst>
          </pc:spChg>
        </pc:sldLayoutChg>
        <pc:sldLayoutChg chg="addSp modSp mod">
          <pc:chgData name="Peters, Melanie" userId="45e441be-06ac-4bdf-8889-79fd56cb16d2" providerId="ADAL" clId="{51014B1A-2EC6-4D04-8844-9FCE9EFC74D6}" dt="2021-07-28T21:17:40.853" v="1318" actId="167"/>
          <pc:sldLayoutMkLst>
            <pc:docMk/>
            <pc:sldMasterMk cId="2301092000" sldId="2147483660"/>
            <pc:sldLayoutMk cId="2594760296" sldId="2147483677"/>
          </pc:sldLayoutMkLst>
          <pc:spChg chg="add mod ord">
            <ac:chgData name="Peters, Melanie" userId="45e441be-06ac-4bdf-8889-79fd56cb16d2" providerId="ADAL" clId="{51014B1A-2EC6-4D04-8844-9FCE9EFC74D6}" dt="2021-07-28T21:17:40.853" v="1318" actId="167"/>
            <ac:spMkLst>
              <pc:docMk/>
              <pc:sldMasterMk cId="2301092000" sldId="2147483660"/>
              <pc:sldLayoutMk cId="2594760296" sldId="2147483677"/>
              <ac:spMk id="8" creationId="{E3AD828E-4E89-4F7B-81BC-6A46DD1B92A5}"/>
            </ac:spMkLst>
          </pc:spChg>
        </pc:sldLayoutChg>
        <pc:sldLayoutChg chg="addSp modSp mod">
          <pc:chgData name="Peters, Melanie" userId="45e441be-06ac-4bdf-8889-79fd56cb16d2" providerId="ADAL" clId="{51014B1A-2EC6-4D04-8844-9FCE9EFC74D6}" dt="2021-07-28T21:16:24.456" v="1298" actId="167"/>
          <pc:sldLayoutMkLst>
            <pc:docMk/>
            <pc:sldMasterMk cId="2301092000" sldId="2147483660"/>
            <pc:sldLayoutMk cId="3754074464" sldId="2147483690"/>
          </pc:sldLayoutMkLst>
          <pc:spChg chg="add mod ord">
            <ac:chgData name="Peters, Melanie" userId="45e441be-06ac-4bdf-8889-79fd56cb16d2" providerId="ADAL" clId="{51014B1A-2EC6-4D04-8844-9FCE9EFC74D6}" dt="2021-07-28T21:16:24.456" v="1298" actId="167"/>
            <ac:spMkLst>
              <pc:docMk/>
              <pc:sldMasterMk cId="2301092000" sldId="2147483660"/>
              <pc:sldLayoutMk cId="3754074464" sldId="2147483690"/>
              <ac:spMk id="5" creationId="{6A985995-046E-46A3-AA64-8B4BBE54896F}"/>
            </ac:spMkLst>
          </pc:spChg>
        </pc:sldLayoutChg>
        <pc:sldLayoutChg chg="setBg">
          <pc:chgData name="Peters, Melanie" userId="45e441be-06ac-4bdf-8889-79fd56cb16d2" providerId="ADAL" clId="{51014B1A-2EC6-4D04-8844-9FCE9EFC74D6}" dt="2021-07-28T17:55:59.248" v="47"/>
          <pc:sldLayoutMkLst>
            <pc:docMk/>
            <pc:sldMasterMk cId="2301092000" sldId="2147483660"/>
            <pc:sldLayoutMk cId="2996110453" sldId="2147483691"/>
          </pc:sldLayoutMkLst>
        </pc:sldLayoutChg>
      </pc:sldMasterChg>
    </pc:docChg>
  </pc:docChgLst>
  <pc:docChgLst>
    <pc:chgData name="Sive, Barkley C" userId="S::bsive@nps.gov::a50e2c96-0339-4e96-9263-321f7f836e95" providerId="AD" clId="Web-{2047A303-26D8-F39A-104F-314AB4679995}"/>
    <pc:docChg chg="modSld">
      <pc:chgData name="Sive, Barkley C" userId="S::bsive@nps.gov::a50e2c96-0339-4e96-9263-321f7f836e95" providerId="AD" clId="Web-{2047A303-26D8-F39A-104F-314AB4679995}" dt="2021-07-28T18:39:11.536" v="6"/>
      <pc:docMkLst>
        <pc:docMk/>
      </pc:docMkLst>
      <pc:sldChg chg="modNotes">
        <pc:chgData name="Sive, Barkley C" userId="S::bsive@nps.gov::a50e2c96-0339-4e96-9263-321f7f836e95" providerId="AD" clId="Web-{2047A303-26D8-F39A-104F-314AB4679995}" dt="2021-07-28T18:37:40.909" v="2"/>
        <pc:sldMkLst>
          <pc:docMk/>
          <pc:sldMk cId="2979568095" sldId="584"/>
        </pc:sldMkLst>
      </pc:sldChg>
      <pc:sldChg chg="addSp delSp modSp">
        <pc:chgData name="Sive, Barkley C" userId="S::bsive@nps.gov::a50e2c96-0339-4e96-9263-321f7f836e95" providerId="AD" clId="Web-{2047A303-26D8-F39A-104F-314AB4679995}" dt="2021-07-28T18:38:52.192" v="4"/>
        <pc:sldMkLst>
          <pc:docMk/>
          <pc:sldMk cId="1271886856" sldId="587"/>
        </pc:sldMkLst>
        <pc:picChg chg="add del mod">
          <ac:chgData name="Sive, Barkley C" userId="S::bsive@nps.gov::a50e2c96-0339-4e96-9263-321f7f836e95" providerId="AD" clId="Web-{2047A303-26D8-F39A-104F-314AB4679995}" dt="2021-07-28T18:38:52.192" v="4"/>
          <ac:picMkLst>
            <pc:docMk/>
            <pc:sldMk cId="1271886856" sldId="587"/>
            <ac:picMk id="5" creationId="{9DDAF63E-570D-418F-842C-802674E30750}"/>
          </ac:picMkLst>
        </pc:picChg>
      </pc:sldChg>
      <pc:sldChg chg="addSp delSp modSp">
        <pc:chgData name="Sive, Barkley C" userId="S::bsive@nps.gov::a50e2c96-0339-4e96-9263-321f7f836e95" providerId="AD" clId="Web-{2047A303-26D8-F39A-104F-314AB4679995}" dt="2021-07-28T18:39:11.536" v="6"/>
        <pc:sldMkLst>
          <pc:docMk/>
          <pc:sldMk cId="1956109305" sldId="594"/>
        </pc:sldMkLst>
        <pc:picChg chg="add del mod">
          <ac:chgData name="Sive, Barkley C" userId="S::bsive@nps.gov::a50e2c96-0339-4e96-9263-321f7f836e95" providerId="AD" clId="Web-{2047A303-26D8-F39A-104F-314AB4679995}" dt="2021-07-28T18:39:11.536" v="6"/>
          <ac:picMkLst>
            <pc:docMk/>
            <pc:sldMk cId="1956109305" sldId="594"/>
            <ac:picMk id="2" creationId="{3D176D72-03F6-4D34-BCF0-B4490F6D26BD}"/>
          </ac:picMkLst>
        </pc:picChg>
      </pc:sldChg>
    </pc:docChg>
  </pc:docChgLst>
  <pc:docChgLst>
    <pc:chgData name="Stacy, Andrea" userId="f4232dee-5c73-4761-a863-38826bb2ccee" providerId="ADAL" clId="{D03C5C00-3B1B-4493-9A1B-F582E1CDA995}"/>
    <pc:docChg chg="undo custSel modSld">
      <pc:chgData name="Stacy, Andrea" userId="f4232dee-5c73-4761-a863-38826bb2ccee" providerId="ADAL" clId="{D03C5C00-3B1B-4493-9A1B-F582E1CDA995}" dt="2021-07-28T20:35:03.053" v="2241" actId="20577"/>
      <pc:docMkLst>
        <pc:docMk/>
      </pc:docMkLst>
      <pc:sldChg chg="modSp mod">
        <pc:chgData name="Stacy, Andrea" userId="f4232dee-5c73-4761-a863-38826bb2ccee" providerId="ADAL" clId="{D03C5C00-3B1B-4493-9A1B-F582E1CDA995}" dt="2021-07-28T18:30:07.920" v="1119" actId="20577"/>
        <pc:sldMkLst>
          <pc:docMk/>
          <pc:sldMk cId="1891558110" sldId="258"/>
        </pc:sldMkLst>
        <pc:spChg chg="mod">
          <ac:chgData name="Stacy, Andrea" userId="f4232dee-5c73-4761-a863-38826bb2ccee" providerId="ADAL" clId="{D03C5C00-3B1B-4493-9A1B-F582E1CDA995}" dt="2021-07-28T18:30:07.920" v="1119" actId="20577"/>
          <ac:spMkLst>
            <pc:docMk/>
            <pc:sldMk cId="1891558110" sldId="258"/>
            <ac:spMk id="5" creationId="{00000000-0000-0000-0000-000000000000}"/>
          </ac:spMkLst>
        </pc:spChg>
      </pc:sldChg>
      <pc:sldChg chg="modSp mod modNotesTx">
        <pc:chgData name="Stacy, Andrea" userId="f4232dee-5c73-4761-a863-38826bb2ccee" providerId="ADAL" clId="{D03C5C00-3B1B-4493-9A1B-F582E1CDA995}" dt="2021-07-28T19:09:35.662" v="2214" actId="20577"/>
        <pc:sldMkLst>
          <pc:docMk/>
          <pc:sldMk cId="3027825115" sldId="264"/>
        </pc:sldMkLst>
        <pc:spChg chg="mod">
          <ac:chgData name="Stacy, Andrea" userId="f4232dee-5c73-4761-a863-38826bb2ccee" providerId="ADAL" clId="{D03C5C00-3B1B-4493-9A1B-F582E1CDA995}" dt="2021-07-28T19:00:54.475" v="1762" actId="20577"/>
          <ac:spMkLst>
            <pc:docMk/>
            <pc:sldMk cId="3027825115" sldId="264"/>
            <ac:spMk id="3" creationId="{FFCF924D-9A05-43F8-A442-2ED5F98E0446}"/>
          </ac:spMkLst>
        </pc:spChg>
      </pc:sldChg>
      <pc:sldChg chg="modNotesTx">
        <pc:chgData name="Stacy, Andrea" userId="f4232dee-5c73-4761-a863-38826bb2ccee" providerId="ADAL" clId="{D03C5C00-3B1B-4493-9A1B-F582E1CDA995}" dt="2021-07-28T19:39:30.810" v="2227" actId="20577"/>
        <pc:sldMkLst>
          <pc:docMk/>
          <pc:sldMk cId="1074386387" sldId="582"/>
        </pc:sldMkLst>
      </pc:sldChg>
      <pc:sldChg chg="modSp mod">
        <pc:chgData name="Stacy, Andrea" userId="f4232dee-5c73-4761-a863-38826bb2ccee" providerId="ADAL" clId="{D03C5C00-3B1B-4493-9A1B-F582E1CDA995}" dt="2021-07-28T18:54:22.294" v="1758" actId="1076"/>
        <pc:sldMkLst>
          <pc:docMk/>
          <pc:sldMk cId="1271886856" sldId="587"/>
        </pc:sldMkLst>
        <pc:spChg chg="mod">
          <ac:chgData name="Stacy, Andrea" userId="f4232dee-5c73-4761-a863-38826bb2ccee" providerId="ADAL" clId="{D03C5C00-3B1B-4493-9A1B-F582E1CDA995}" dt="2021-07-28T18:54:22.294" v="1758" actId="1076"/>
          <ac:spMkLst>
            <pc:docMk/>
            <pc:sldMk cId="1271886856" sldId="587"/>
            <ac:spMk id="7" creationId="{8F729365-D039-4349-809C-FF51A4E1AFDD}"/>
          </ac:spMkLst>
        </pc:spChg>
        <pc:spChg chg="mod">
          <ac:chgData name="Stacy, Andrea" userId="f4232dee-5c73-4761-a863-38826bb2ccee" providerId="ADAL" clId="{D03C5C00-3B1B-4493-9A1B-F582E1CDA995}" dt="2021-07-28T18:53:55.237" v="1747" actId="1035"/>
          <ac:spMkLst>
            <pc:docMk/>
            <pc:sldMk cId="1271886856" sldId="587"/>
            <ac:spMk id="11" creationId="{D37741E9-818B-4A42-9AB4-923C022B34C5}"/>
          </ac:spMkLst>
        </pc:spChg>
      </pc:sldChg>
      <pc:sldChg chg="modNotesTx">
        <pc:chgData name="Stacy, Andrea" userId="f4232dee-5c73-4761-a863-38826bb2ccee" providerId="ADAL" clId="{D03C5C00-3B1B-4493-9A1B-F582E1CDA995}" dt="2021-07-28T17:37:57.320" v="52" actId="20577"/>
        <pc:sldMkLst>
          <pc:docMk/>
          <pc:sldMk cId="2918116560" sldId="593"/>
        </pc:sldMkLst>
      </pc:sldChg>
      <pc:sldChg chg="modNotesTx">
        <pc:chgData name="Stacy, Andrea" userId="f4232dee-5c73-4761-a863-38826bb2ccee" providerId="ADAL" clId="{D03C5C00-3B1B-4493-9A1B-F582E1CDA995}" dt="2021-07-28T19:11:31.540" v="2218" actId="20577"/>
        <pc:sldMkLst>
          <pc:docMk/>
          <pc:sldMk cId="186409027" sldId="614"/>
        </pc:sldMkLst>
      </pc:sldChg>
      <pc:sldChg chg="modSp mod modNotesTx">
        <pc:chgData name="Stacy, Andrea" userId="f4232dee-5c73-4761-a863-38826bb2ccee" providerId="ADAL" clId="{D03C5C00-3B1B-4493-9A1B-F582E1CDA995}" dt="2021-07-28T18:53:24.524" v="1741" actId="20577"/>
        <pc:sldMkLst>
          <pc:docMk/>
          <pc:sldMk cId="2526616881" sldId="623"/>
        </pc:sldMkLst>
        <pc:spChg chg="mod">
          <ac:chgData name="Stacy, Andrea" userId="f4232dee-5c73-4761-a863-38826bb2ccee" providerId="ADAL" clId="{D03C5C00-3B1B-4493-9A1B-F582E1CDA995}" dt="2021-07-28T18:53:24.524" v="1741" actId="20577"/>
          <ac:spMkLst>
            <pc:docMk/>
            <pc:sldMk cId="2526616881" sldId="623"/>
            <ac:spMk id="2" creationId="{DAD67DE8-3778-4F87-8B6F-DD0320899B4C}"/>
          </ac:spMkLst>
        </pc:spChg>
      </pc:sldChg>
      <pc:sldChg chg="modSp mod">
        <pc:chgData name="Stacy, Andrea" userId="f4232dee-5c73-4761-a863-38826bb2ccee" providerId="ADAL" clId="{D03C5C00-3B1B-4493-9A1B-F582E1CDA995}" dt="2021-07-28T18:33:00.835" v="1124" actId="20577"/>
        <pc:sldMkLst>
          <pc:docMk/>
          <pc:sldMk cId="3327457553" sldId="626"/>
        </pc:sldMkLst>
        <pc:spChg chg="mod">
          <ac:chgData name="Stacy, Andrea" userId="f4232dee-5c73-4761-a863-38826bb2ccee" providerId="ADAL" clId="{D03C5C00-3B1B-4493-9A1B-F582E1CDA995}" dt="2021-07-28T18:33:00.835" v="1124" actId="20577"/>
          <ac:spMkLst>
            <pc:docMk/>
            <pc:sldMk cId="3327457553" sldId="626"/>
            <ac:spMk id="3" creationId="{1F1AF398-6FE8-49D3-832E-72381D51B846}"/>
          </ac:spMkLst>
        </pc:spChg>
      </pc:sldChg>
      <pc:sldChg chg="modSp mod">
        <pc:chgData name="Stacy, Andrea" userId="f4232dee-5c73-4761-a863-38826bb2ccee" providerId="ADAL" clId="{D03C5C00-3B1B-4493-9A1B-F582E1CDA995}" dt="2021-07-28T17:58:14.399" v="260" actId="20577"/>
        <pc:sldMkLst>
          <pc:docMk/>
          <pc:sldMk cId="3658757458" sldId="627"/>
        </pc:sldMkLst>
        <pc:spChg chg="mod">
          <ac:chgData name="Stacy, Andrea" userId="f4232dee-5c73-4761-a863-38826bb2ccee" providerId="ADAL" clId="{D03C5C00-3B1B-4493-9A1B-F582E1CDA995}" dt="2021-07-28T17:58:14.399" v="260" actId="20577"/>
          <ac:spMkLst>
            <pc:docMk/>
            <pc:sldMk cId="3658757458" sldId="627"/>
            <ac:spMk id="2" creationId="{AD2A511C-EDC5-4CAF-800A-A429198C9BCF}"/>
          </ac:spMkLst>
        </pc:spChg>
      </pc:sldChg>
      <pc:sldChg chg="modSp mod">
        <pc:chgData name="Stacy, Andrea" userId="f4232dee-5c73-4761-a863-38826bb2ccee" providerId="ADAL" clId="{D03C5C00-3B1B-4493-9A1B-F582E1CDA995}" dt="2021-07-28T20:35:03.053" v="2241" actId="20577"/>
        <pc:sldMkLst>
          <pc:docMk/>
          <pc:sldMk cId="1717865691" sldId="630"/>
        </pc:sldMkLst>
        <pc:spChg chg="mod">
          <ac:chgData name="Stacy, Andrea" userId="f4232dee-5c73-4761-a863-38826bb2ccee" providerId="ADAL" clId="{D03C5C00-3B1B-4493-9A1B-F582E1CDA995}" dt="2021-07-28T20:35:03.053" v="2241" actId="20577"/>
          <ac:spMkLst>
            <pc:docMk/>
            <pc:sldMk cId="1717865691" sldId="630"/>
            <ac:spMk id="4" creationId="{1DA536B2-1607-464F-A50A-408EE7124C2B}"/>
          </ac:spMkLst>
        </pc:spChg>
      </pc:sldChg>
      <pc:sldChg chg="modSp mod modNotesTx">
        <pc:chgData name="Stacy, Andrea" userId="f4232dee-5c73-4761-a863-38826bb2ccee" providerId="ADAL" clId="{D03C5C00-3B1B-4493-9A1B-F582E1CDA995}" dt="2021-07-28T18:25:36.196" v="1105" actId="20577"/>
        <pc:sldMkLst>
          <pc:docMk/>
          <pc:sldMk cId="2862613295" sldId="632"/>
        </pc:sldMkLst>
        <pc:spChg chg="mod">
          <ac:chgData name="Stacy, Andrea" userId="f4232dee-5c73-4761-a863-38826bb2ccee" providerId="ADAL" clId="{D03C5C00-3B1B-4493-9A1B-F582E1CDA995}" dt="2021-07-28T18:00:12.898" v="338" actId="14100"/>
          <ac:spMkLst>
            <pc:docMk/>
            <pc:sldMk cId="2862613295" sldId="632"/>
            <ac:spMk id="3" creationId="{C21B2FE0-0145-4906-8EDE-8CB6D9B82401}"/>
          </ac:spMkLst>
        </pc:spChg>
      </pc:sldChg>
      <pc:sldChg chg="modNotesTx">
        <pc:chgData name="Stacy, Andrea" userId="f4232dee-5c73-4761-a863-38826bb2ccee" providerId="ADAL" clId="{D03C5C00-3B1B-4493-9A1B-F582E1CDA995}" dt="2021-07-28T18:21:30.816" v="1069"/>
        <pc:sldMkLst>
          <pc:docMk/>
          <pc:sldMk cId="2713727899" sldId="633"/>
        </pc:sldMkLst>
      </pc:sldChg>
      <pc:sldChg chg="modNotesTx">
        <pc:chgData name="Stacy, Andrea" userId="f4232dee-5c73-4761-a863-38826bb2ccee" providerId="ADAL" clId="{D03C5C00-3B1B-4493-9A1B-F582E1CDA995}" dt="2021-07-28T18:21:14.770" v="1064" actId="20577"/>
        <pc:sldMkLst>
          <pc:docMk/>
          <pc:sldMk cId="2337337261" sldId="634"/>
        </pc:sldMkLst>
      </pc:sldChg>
    </pc:docChg>
  </pc:docChgLst>
  <pc:docChgLst>
    <pc:chgData name="King, Kirsten L" userId="b4982f78-d10c-4f16-aff9-835ee7946cdf" providerId="ADAL" clId="{A8E84801-C80A-4854-A6C4-0FC30E55B59C}"/>
    <pc:docChg chg="custSel modSld">
      <pc:chgData name="King, Kirsten L" userId="b4982f78-d10c-4f16-aff9-835ee7946cdf" providerId="ADAL" clId="{A8E84801-C80A-4854-A6C4-0FC30E55B59C}" dt="2021-07-28T17:45:09.646" v="694" actId="20577"/>
      <pc:docMkLst>
        <pc:docMk/>
      </pc:docMkLst>
      <pc:sldChg chg="modNotes">
        <pc:chgData name="King, Kirsten L" userId="b4982f78-d10c-4f16-aff9-835ee7946cdf" providerId="ADAL" clId="{A8E84801-C80A-4854-A6C4-0FC30E55B59C}" dt="2021-07-28T17:45:09.646" v="694" actId="20577"/>
        <pc:sldMkLst>
          <pc:docMk/>
          <pc:sldMk cId="2862613295" sldId="632"/>
        </pc:sldMkLst>
      </pc:sldChg>
      <pc:sldChg chg="modNotes">
        <pc:chgData name="King, Kirsten L" userId="b4982f78-d10c-4f16-aff9-835ee7946cdf" providerId="ADAL" clId="{A8E84801-C80A-4854-A6C4-0FC30E55B59C}" dt="2021-07-28T17:42:38.537" v="581" actId="20577"/>
        <pc:sldMkLst>
          <pc:docMk/>
          <pc:sldMk cId="2713727899" sldId="633"/>
        </pc:sldMkLst>
      </pc:sldChg>
    </pc:docChg>
  </pc:docChgLst>
  <pc:docChgLst>
    <pc:chgData name="Devore, Lisa M" userId="976ad683-7d52-473d-9ada-e76346044427" providerId="ADAL" clId="{CC301A2C-E58D-4EA6-BBC3-D05076261F99}"/>
    <pc:docChg chg="undo redo custSel addSld modSld">
      <pc:chgData name="Devore, Lisa M" userId="976ad683-7d52-473d-9ada-e76346044427" providerId="ADAL" clId="{CC301A2C-E58D-4EA6-BBC3-D05076261F99}" dt="2021-07-28T18:31:13.989" v="1198" actId="947"/>
      <pc:docMkLst>
        <pc:docMk/>
      </pc:docMkLst>
      <pc:sldChg chg="modSp mod">
        <pc:chgData name="Devore, Lisa M" userId="976ad683-7d52-473d-9ada-e76346044427" providerId="ADAL" clId="{CC301A2C-E58D-4EA6-BBC3-D05076261F99}" dt="2021-07-28T17:51:50.270" v="13" actId="947"/>
        <pc:sldMkLst>
          <pc:docMk/>
          <pc:sldMk cId="1801592980" sldId="257"/>
        </pc:sldMkLst>
        <pc:spChg chg="mod">
          <ac:chgData name="Devore, Lisa M" userId="976ad683-7d52-473d-9ada-e76346044427" providerId="ADAL" clId="{CC301A2C-E58D-4EA6-BBC3-D05076261F99}" dt="2021-07-28T17:51:50.270" v="13" actId="947"/>
          <ac:spMkLst>
            <pc:docMk/>
            <pc:sldMk cId="1801592980" sldId="257"/>
            <ac:spMk id="2" creationId="{C7D65880-D952-43CB-9B3A-2C89F64B2C7B}"/>
          </ac:spMkLst>
        </pc:spChg>
      </pc:sldChg>
      <pc:sldChg chg="modSp mod modNotesTx">
        <pc:chgData name="Devore, Lisa M" userId="976ad683-7d52-473d-9ada-e76346044427" providerId="ADAL" clId="{CC301A2C-E58D-4EA6-BBC3-D05076261F99}" dt="2021-07-28T17:52:40.519" v="20" actId="20577"/>
        <pc:sldMkLst>
          <pc:docMk/>
          <pc:sldMk cId="2649378707" sldId="263"/>
        </pc:sldMkLst>
        <pc:spChg chg="mod">
          <ac:chgData name="Devore, Lisa M" userId="976ad683-7d52-473d-9ada-e76346044427" providerId="ADAL" clId="{CC301A2C-E58D-4EA6-BBC3-D05076261F99}" dt="2021-07-28T17:50:39.652" v="12" actId="947"/>
          <ac:spMkLst>
            <pc:docMk/>
            <pc:sldMk cId="2649378707" sldId="263"/>
            <ac:spMk id="7" creationId="{660A4AAE-0F1C-48AA-BF28-CA1B3B752FE9}"/>
          </ac:spMkLst>
        </pc:spChg>
      </pc:sldChg>
      <pc:sldChg chg="modSp mod">
        <pc:chgData name="Devore, Lisa M" userId="976ad683-7d52-473d-9ada-e76346044427" providerId="ADAL" clId="{CC301A2C-E58D-4EA6-BBC3-D05076261F99}" dt="2021-07-28T17:42:09.512" v="1" actId="20577"/>
        <pc:sldMkLst>
          <pc:docMk/>
          <pc:sldMk cId="12987581" sldId="590"/>
        </pc:sldMkLst>
        <pc:spChg chg="mod">
          <ac:chgData name="Devore, Lisa M" userId="976ad683-7d52-473d-9ada-e76346044427" providerId="ADAL" clId="{CC301A2C-E58D-4EA6-BBC3-D05076261F99}" dt="2021-07-28T17:42:09.512" v="1" actId="20577"/>
          <ac:spMkLst>
            <pc:docMk/>
            <pc:sldMk cId="12987581" sldId="590"/>
            <ac:spMk id="2" creationId="{2A754BF3-3E14-4D53-9982-98D19F42F428}"/>
          </ac:spMkLst>
        </pc:spChg>
      </pc:sldChg>
      <pc:sldChg chg="modSp mod">
        <pc:chgData name="Devore, Lisa M" userId="976ad683-7d52-473d-9ada-e76346044427" providerId="ADAL" clId="{CC301A2C-E58D-4EA6-BBC3-D05076261F99}" dt="2021-07-28T17:41:23.107" v="0" actId="947"/>
        <pc:sldMkLst>
          <pc:docMk/>
          <pc:sldMk cId="2918116560" sldId="593"/>
        </pc:sldMkLst>
        <pc:spChg chg="mod">
          <ac:chgData name="Devore, Lisa M" userId="976ad683-7d52-473d-9ada-e76346044427" providerId="ADAL" clId="{CC301A2C-E58D-4EA6-BBC3-D05076261F99}" dt="2021-07-28T17:41:23.107" v="0" actId="947"/>
          <ac:spMkLst>
            <pc:docMk/>
            <pc:sldMk cId="2918116560" sldId="593"/>
            <ac:spMk id="13" creationId="{FB7A9B00-62A7-4624-AD1D-FD279A655A6B}"/>
          </ac:spMkLst>
        </pc:spChg>
      </pc:sldChg>
      <pc:sldChg chg="modSp mod">
        <pc:chgData name="Devore, Lisa M" userId="976ad683-7d52-473d-9ada-e76346044427" providerId="ADAL" clId="{CC301A2C-E58D-4EA6-BBC3-D05076261F99}" dt="2021-07-28T17:44:39.165" v="9" actId="947"/>
        <pc:sldMkLst>
          <pc:docMk/>
          <pc:sldMk cId="3960567609" sldId="624"/>
        </pc:sldMkLst>
        <pc:spChg chg="mod">
          <ac:chgData name="Devore, Lisa M" userId="976ad683-7d52-473d-9ada-e76346044427" providerId="ADAL" clId="{CC301A2C-E58D-4EA6-BBC3-D05076261F99}" dt="2021-07-28T17:44:08.951" v="8" actId="20577"/>
          <ac:spMkLst>
            <pc:docMk/>
            <pc:sldMk cId="3960567609" sldId="624"/>
            <ac:spMk id="4" creationId="{46A4B52B-5E47-41E7-A366-2AAC260FF8B4}"/>
          </ac:spMkLst>
        </pc:spChg>
        <pc:spChg chg="mod">
          <ac:chgData name="Devore, Lisa M" userId="976ad683-7d52-473d-9ada-e76346044427" providerId="ADAL" clId="{CC301A2C-E58D-4EA6-BBC3-D05076261F99}" dt="2021-07-28T17:44:39.165" v="9" actId="947"/>
          <ac:spMkLst>
            <pc:docMk/>
            <pc:sldMk cId="3960567609" sldId="624"/>
            <ac:spMk id="5" creationId="{34BA4EFB-9D4A-4FCF-84BF-76C660FA2817}"/>
          </ac:spMkLst>
        </pc:spChg>
      </pc:sldChg>
      <pc:sldChg chg="modSp mod">
        <pc:chgData name="Devore, Lisa M" userId="976ad683-7d52-473d-9ada-e76346044427" providerId="ADAL" clId="{CC301A2C-E58D-4EA6-BBC3-D05076261F99}" dt="2021-07-28T18:00:12.668" v="449" actId="947"/>
        <pc:sldMkLst>
          <pc:docMk/>
          <pc:sldMk cId="3658757458" sldId="627"/>
        </pc:sldMkLst>
        <pc:spChg chg="mod">
          <ac:chgData name="Devore, Lisa M" userId="976ad683-7d52-473d-9ada-e76346044427" providerId="ADAL" clId="{CC301A2C-E58D-4EA6-BBC3-D05076261F99}" dt="2021-07-28T18:00:12.668" v="449" actId="947"/>
          <ac:spMkLst>
            <pc:docMk/>
            <pc:sldMk cId="3658757458" sldId="627"/>
            <ac:spMk id="2" creationId="{AD2A511C-EDC5-4CAF-800A-A429198C9BCF}"/>
          </ac:spMkLst>
        </pc:spChg>
      </pc:sldChg>
      <pc:sldChg chg="modSp mod modNotesTx">
        <pc:chgData name="Devore, Lisa M" userId="976ad683-7d52-473d-9ada-e76346044427" providerId="ADAL" clId="{CC301A2C-E58D-4EA6-BBC3-D05076261F99}" dt="2021-07-28T18:07:49.518" v="927" actId="20577"/>
        <pc:sldMkLst>
          <pc:docMk/>
          <pc:sldMk cId="2862613295" sldId="632"/>
        </pc:sldMkLst>
        <pc:spChg chg="mod">
          <ac:chgData name="Devore, Lisa M" userId="976ad683-7d52-473d-9ada-e76346044427" providerId="ADAL" clId="{CC301A2C-E58D-4EA6-BBC3-D05076261F99}" dt="2021-07-28T17:58:54.159" v="306" actId="20577"/>
          <ac:spMkLst>
            <pc:docMk/>
            <pc:sldMk cId="2862613295" sldId="632"/>
            <ac:spMk id="3" creationId="{C21B2FE0-0145-4906-8EDE-8CB6D9B82401}"/>
          </ac:spMkLst>
        </pc:spChg>
      </pc:sldChg>
      <pc:sldChg chg="modSp mod">
        <pc:chgData name="Devore, Lisa M" userId="976ad683-7d52-473d-9ada-e76346044427" providerId="ADAL" clId="{CC301A2C-E58D-4EA6-BBC3-D05076261F99}" dt="2021-07-28T18:28:46.897" v="1096" actId="947"/>
        <pc:sldMkLst>
          <pc:docMk/>
          <pc:sldMk cId="2713727899" sldId="633"/>
        </pc:sldMkLst>
        <pc:spChg chg="mod">
          <ac:chgData name="Devore, Lisa M" userId="976ad683-7d52-473d-9ada-e76346044427" providerId="ADAL" clId="{CC301A2C-E58D-4EA6-BBC3-D05076261F99}" dt="2021-07-28T18:28:46.897" v="1096" actId="947"/>
          <ac:spMkLst>
            <pc:docMk/>
            <pc:sldMk cId="2713727899" sldId="633"/>
            <ac:spMk id="3" creationId="{72492C8E-DD6A-4F9E-A831-A8B0D86F464A}"/>
          </ac:spMkLst>
        </pc:spChg>
      </pc:sldChg>
      <pc:sldChg chg="modSp mod">
        <pc:chgData name="Devore, Lisa M" userId="976ad683-7d52-473d-9ada-e76346044427" providerId="ADAL" clId="{CC301A2C-E58D-4EA6-BBC3-D05076261F99}" dt="2021-07-28T18:31:13.989" v="1198" actId="947"/>
        <pc:sldMkLst>
          <pc:docMk/>
          <pc:sldMk cId="2337337261" sldId="634"/>
        </pc:sldMkLst>
        <pc:spChg chg="mod">
          <ac:chgData name="Devore, Lisa M" userId="976ad683-7d52-473d-9ada-e76346044427" providerId="ADAL" clId="{CC301A2C-E58D-4EA6-BBC3-D05076261F99}" dt="2021-07-28T18:31:13.989" v="1198" actId="947"/>
          <ac:spMkLst>
            <pc:docMk/>
            <pc:sldMk cId="2337337261" sldId="634"/>
            <ac:spMk id="3" creationId="{36247972-B352-4738-81C7-A0573BFB47F0}"/>
          </ac:spMkLst>
        </pc:spChg>
      </pc:sldChg>
      <pc:sldChg chg="modSp mod">
        <pc:chgData name="Devore, Lisa M" userId="976ad683-7d52-473d-9ada-e76346044427" providerId="ADAL" clId="{CC301A2C-E58D-4EA6-BBC3-D05076261F99}" dt="2021-07-28T18:30:54.618" v="1196" actId="947"/>
        <pc:sldMkLst>
          <pc:docMk/>
          <pc:sldMk cId="3287687171" sldId="635"/>
        </pc:sldMkLst>
        <pc:spChg chg="mod">
          <ac:chgData name="Devore, Lisa M" userId="976ad683-7d52-473d-9ada-e76346044427" providerId="ADAL" clId="{CC301A2C-E58D-4EA6-BBC3-D05076261F99}" dt="2021-07-28T18:30:54.618" v="1196" actId="947"/>
          <ac:spMkLst>
            <pc:docMk/>
            <pc:sldMk cId="3287687171" sldId="635"/>
            <ac:spMk id="3" creationId="{3BB8BBEE-B8EE-404E-BBEA-BBE21F32ACDB}"/>
          </ac:spMkLst>
        </pc:spChg>
      </pc:sldChg>
      <pc:sldChg chg="modSp new mod">
        <pc:chgData name="Devore, Lisa M" userId="976ad683-7d52-473d-9ada-e76346044427" providerId="ADAL" clId="{CC301A2C-E58D-4EA6-BBC3-D05076261F99}" dt="2021-07-28T18:10:33.694" v="992" actId="20577"/>
        <pc:sldMkLst>
          <pc:docMk/>
          <pc:sldMk cId="820200355" sldId="636"/>
        </pc:sldMkLst>
        <pc:spChg chg="mod">
          <ac:chgData name="Devore, Lisa M" userId="976ad683-7d52-473d-9ada-e76346044427" providerId="ADAL" clId="{CC301A2C-E58D-4EA6-BBC3-D05076261F99}" dt="2021-07-28T18:10:28.381" v="967" actId="20577"/>
          <ac:spMkLst>
            <pc:docMk/>
            <pc:sldMk cId="820200355" sldId="636"/>
            <ac:spMk id="2" creationId="{8BF5637A-6DEB-43FC-952E-87666B213298}"/>
          </ac:spMkLst>
        </pc:spChg>
        <pc:spChg chg="mod">
          <ac:chgData name="Devore, Lisa M" userId="976ad683-7d52-473d-9ada-e76346044427" providerId="ADAL" clId="{CC301A2C-E58D-4EA6-BBC3-D05076261F99}" dt="2021-07-28T18:10:33.694" v="992" actId="20577"/>
          <ac:spMkLst>
            <pc:docMk/>
            <pc:sldMk cId="820200355" sldId="636"/>
            <ac:spMk id="3" creationId="{D5A60434-FE82-48D5-8A2D-5107BA44C120}"/>
          </ac:spMkLst>
        </pc:spChg>
      </pc:sldChg>
    </pc:docChg>
  </pc:docChgLst>
  <pc:docChgLst>
    <pc:chgData name="Prenni, Anthony J" userId="S::aprenni@nps.gov::3c28c5c1-a471-4c2b-812c-ff0fe8e61f5c" providerId="AD" clId="Web-{2C417B9F-DC82-0A5C-0CAE-E6EDC5111DD7}"/>
    <pc:docChg chg="modSld">
      <pc:chgData name="Prenni, Anthony J" userId="S::aprenni@nps.gov::3c28c5c1-a471-4c2b-812c-ff0fe8e61f5c" providerId="AD" clId="Web-{2C417B9F-DC82-0A5C-0CAE-E6EDC5111DD7}" dt="2021-07-28T19:55:04.691" v="338" actId="1076"/>
      <pc:docMkLst>
        <pc:docMk/>
      </pc:docMkLst>
      <pc:sldChg chg="modSp">
        <pc:chgData name="Prenni, Anthony J" userId="S::aprenni@nps.gov::3c28c5c1-a471-4c2b-812c-ff0fe8e61f5c" providerId="AD" clId="Web-{2C417B9F-DC82-0A5C-0CAE-E6EDC5111DD7}" dt="2021-07-28T19:44:30.056" v="276" actId="20577"/>
        <pc:sldMkLst>
          <pc:docMk/>
          <pc:sldMk cId="1801592980" sldId="257"/>
        </pc:sldMkLst>
        <pc:spChg chg="mod">
          <ac:chgData name="Prenni, Anthony J" userId="S::aprenni@nps.gov::3c28c5c1-a471-4c2b-812c-ff0fe8e61f5c" providerId="AD" clId="Web-{2C417B9F-DC82-0A5C-0CAE-E6EDC5111DD7}" dt="2021-07-28T19:44:30.056" v="276" actId="20577"/>
          <ac:spMkLst>
            <pc:docMk/>
            <pc:sldMk cId="1801592980" sldId="257"/>
            <ac:spMk id="2" creationId="{C7D65880-D952-43CB-9B3A-2C89F64B2C7B}"/>
          </ac:spMkLst>
        </pc:spChg>
        <pc:spChg chg="mod">
          <ac:chgData name="Prenni, Anthony J" userId="S::aprenni@nps.gov::3c28c5c1-a471-4c2b-812c-ff0fe8e61f5c" providerId="AD" clId="Web-{2C417B9F-DC82-0A5C-0CAE-E6EDC5111DD7}" dt="2021-07-28T19:43:50.536" v="272" actId="14100"/>
          <ac:spMkLst>
            <pc:docMk/>
            <pc:sldMk cId="1801592980" sldId="257"/>
            <ac:spMk id="7" creationId="{27680419-E945-48F3-9800-596DE9ABBCD8}"/>
          </ac:spMkLst>
        </pc:spChg>
        <pc:grpChg chg="mod">
          <ac:chgData name="Prenni, Anthony J" userId="S::aprenni@nps.gov::3c28c5c1-a471-4c2b-812c-ff0fe8e61f5c" providerId="AD" clId="Web-{2C417B9F-DC82-0A5C-0CAE-E6EDC5111DD7}" dt="2021-07-28T19:44:03.881" v="274" actId="1076"/>
          <ac:grpSpMkLst>
            <pc:docMk/>
            <pc:sldMk cId="1801592980" sldId="257"/>
            <ac:grpSpMk id="10" creationId="{D71D91FE-D074-4C75-82CA-B05899629FFA}"/>
          </ac:grpSpMkLst>
        </pc:grpChg>
        <pc:picChg chg="mod">
          <ac:chgData name="Prenni, Anthony J" userId="S::aprenni@nps.gov::3c28c5c1-a471-4c2b-812c-ff0fe8e61f5c" providerId="AD" clId="Web-{2C417B9F-DC82-0A5C-0CAE-E6EDC5111DD7}" dt="2021-07-28T19:44:03.881" v="273" actId="1076"/>
          <ac:picMkLst>
            <pc:docMk/>
            <pc:sldMk cId="1801592980" sldId="257"/>
            <ac:picMk id="6" creationId="{E71C55E3-1E54-4241-9669-3DF32CA4E7A5}"/>
          </ac:picMkLst>
        </pc:picChg>
      </pc:sldChg>
      <pc:sldChg chg="modSp modNotes">
        <pc:chgData name="Prenni, Anthony J" userId="S::aprenni@nps.gov::3c28c5c1-a471-4c2b-812c-ff0fe8e61f5c" providerId="AD" clId="Web-{2C417B9F-DC82-0A5C-0CAE-E6EDC5111DD7}" dt="2021-07-28T19:42:49.593" v="259"/>
        <pc:sldMkLst>
          <pc:docMk/>
          <pc:sldMk cId="3557092930" sldId="259"/>
        </pc:sldMkLst>
        <pc:spChg chg="mod">
          <ac:chgData name="Prenni, Anthony J" userId="S::aprenni@nps.gov::3c28c5c1-a471-4c2b-812c-ff0fe8e61f5c" providerId="AD" clId="Web-{2C417B9F-DC82-0A5C-0CAE-E6EDC5111DD7}" dt="2021-07-28T19:40:38.128" v="253" actId="14100"/>
          <ac:spMkLst>
            <pc:docMk/>
            <pc:sldMk cId="3557092930" sldId="259"/>
            <ac:spMk id="4" creationId="{5615E99D-AFC0-4F70-A749-9C8C37C32B2C}"/>
          </ac:spMkLst>
        </pc:spChg>
        <pc:spChg chg="mod">
          <ac:chgData name="Prenni, Anthony J" userId="S::aprenni@nps.gov::3c28c5c1-a471-4c2b-812c-ff0fe8e61f5c" providerId="AD" clId="Web-{2C417B9F-DC82-0A5C-0CAE-E6EDC5111DD7}" dt="2021-07-28T19:40:28.534" v="244" actId="1076"/>
          <ac:spMkLst>
            <pc:docMk/>
            <pc:sldMk cId="3557092930" sldId="259"/>
            <ac:spMk id="11" creationId="{E191B0A6-D695-42CE-AD64-F03336264CBE}"/>
          </ac:spMkLst>
        </pc:spChg>
        <pc:spChg chg="mod">
          <ac:chgData name="Prenni, Anthony J" userId="S::aprenni@nps.gov::3c28c5c1-a471-4c2b-812c-ff0fe8e61f5c" providerId="AD" clId="Web-{2C417B9F-DC82-0A5C-0CAE-E6EDC5111DD7}" dt="2021-07-28T19:40:28.549" v="245" actId="1076"/>
          <ac:spMkLst>
            <pc:docMk/>
            <pc:sldMk cId="3557092930" sldId="259"/>
            <ac:spMk id="14" creationId="{3081C7F3-4793-46A8-956B-8B765AAD30CC}"/>
          </ac:spMkLst>
        </pc:spChg>
        <pc:spChg chg="mod">
          <ac:chgData name="Prenni, Anthony J" userId="S::aprenni@nps.gov::3c28c5c1-a471-4c2b-812c-ff0fe8e61f5c" providerId="AD" clId="Web-{2C417B9F-DC82-0A5C-0CAE-E6EDC5111DD7}" dt="2021-07-28T19:40:28.549" v="246" actId="1076"/>
          <ac:spMkLst>
            <pc:docMk/>
            <pc:sldMk cId="3557092930" sldId="259"/>
            <ac:spMk id="15" creationId="{E0E978DA-A674-49A8-B757-14FEACD04CF9}"/>
          </ac:spMkLst>
        </pc:spChg>
        <pc:spChg chg="mod">
          <ac:chgData name="Prenni, Anthony J" userId="S::aprenni@nps.gov::3c28c5c1-a471-4c2b-812c-ff0fe8e61f5c" providerId="AD" clId="Web-{2C417B9F-DC82-0A5C-0CAE-E6EDC5111DD7}" dt="2021-07-28T19:40:28.565" v="247" actId="1076"/>
          <ac:spMkLst>
            <pc:docMk/>
            <pc:sldMk cId="3557092930" sldId="259"/>
            <ac:spMk id="16" creationId="{A7E4D8EB-6B62-4086-8DEE-3A2FB611F59A}"/>
          </ac:spMkLst>
        </pc:spChg>
        <pc:picChg chg="mod">
          <ac:chgData name="Prenni, Anthony J" userId="S::aprenni@nps.gov::3c28c5c1-a471-4c2b-812c-ff0fe8e61f5c" providerId="AD" clId="Web-{2C417B9F-DC82-0A5C-0CAE-E6EDC5111DD7}" dt="2021-07-28T19:40:28.674" v="248" actId="1076"/>
          <ac:picMkLst>
            <pc:docMk/>
            <pc:sldMk cId="3557092930" sldId="259"/>
            <ac:picMk id="10" creationId="{231BDAE0-4D04-4042-9ABD-4666403C965F}"/>
          </ac:picMkLst>
        </pc:picChg>
        <pc:picChg chg="mod">
          <ac:chgData name="Prenni, Anthony J" userId="S::aprenni@nps.gov::3c28c5c1-a471-4c2b-812c-ff0fe8e61f5c" providerId="AD" clId="Web-{2C417B9F-DC82-0A5C-0CAE-E6EDC5111DD7}" dt="2021-07-28T19:40:28.721" v="249" actId="1076"/>
          <ac:picMkLst>
            <pc:docMk/>
            <pc:sldMk cId="3557092930" sldId="259"/>
            <ac:picMk id="13" creationId="{41A6C071-8A3A-4D42-A278-A09D1CCD59E3}"/>
          </ac:picMkLst>
        </pc:picChg>
      </pc:sldChg>
      <pc:sldChg chg="modSp modNotes">
        <pc:chgData name="Prenni, Anthony J" userId="S::aprenni@nps.gov::3c28c5c1-a471-4c2b-812c-ff0fe8e61f5c" providerId="AD" clId="Web-{2C417B9F-DC82-0A5C-0CAE-E6EDC5111DD7}" dt="2021-07-28T19:47:55.605" v="292"/>
        <pc:sldMkLst>
          <pc:docMk/>
          <pc:sldMk cId="2649378707" sldId="263"/>
        </pc:sldMkLst>
        <pc:spChg chg="mod">
          <ac:chgData name="Prenni, Anthony J" userId="S::aprenni@nps.gov::3c28c5c1-a471-4c2b-812c-ff0fe8e61f5c" providerId="AD" clId="Web-{2C417B9F-DC82-0A5C-0CAE-E6EDC5111DD7}" dt="2021-07-28T19:47:31.119" v="279" actId="1076"/>
          <ac:spMkLst>
            <pc:docMk/>
            <pc:sldMk cId="2649378707" sldId="263"/>
            <ac:spMk id="7" creationId="{660A4AAE-0F1C-48AA-BF28-CA1B3B752FE9}"/>
          </ac:spMkLst>
        </pc:spChg>
      </pc:sldChg>
      <pc:sldChg chg="modSp modNotes">
        <pc:chgData name="Prenni, Anthony J" userId="S::aprenni@nps.gov::3c28c5c1-a471-4c2b-812c-ff0fe8e61f5c" providerId="AD" clId="Web-{2C417B9F-DC82-0A5C-0CAE-E6EDC5111DD7}" dt="2021-07-28T19:37:34.206" v="203"/>
        <pc:sldMkLst>
          <pc:docMk/>
          <pc:sldMk cId="3027825115" sldId="264"/>
        </pc:sldMkLst>
        <pc:spChg chg="mod">
          <ac:chgData name="Prenni, Anthony J" userId="S::aprenni@nps.gov::3c28c5c1-a471-4c2b-812c-ff0fe8e61f5c" providerId="AD" clId="Web-{2C417B9F-DC82-0A5C-0CAE-E6EDC5111DD7}" dt="2021-07-28T19:36:50.795" v="200" actId="20577"/>
          <ac:spMkLst>
            <pc:docMk/>
            <pc:sldMk cId="3027825115" sldId="264"/>
            <ac:spMk id="3" creationId="{FFCF924D-9A05-43F8-A442-2ED5F98E0446}"/>
          </ac:spMkLst>
        </pc:spChg>
      </pc:sldChg>
      <pc:sldChg chg="modNotes">
        <pc:chgData name="Prenni, Anthony J" userId="S::aprenni@nps.gov::3c28c5c1-a471-4c2b-812c-ff0fe8e61f5c" providerId="AD" clId="Web-{2C417B9F-DC82-0A5C-0CAE-E6EDC5111DD7}" dt="2021-07-28T18:52:07.927" v="32"/>
        <pc:sldMkLst>
          <pc:docMk/>
          <pc:sldMk cId="1095810150" sldId="355"/>
        </pc:sldMkLst>
      </pc:sldChg>
      <pc:sldChg chg="modNotes">
        <pc:chgData name="Prenni, Anthony J" userId="S::aprenni@nps.gov::3c28c5c1-a471-4c2b-812c-ff0fe8e61f5c" providerId="AD" clId="Web-{2C417B9F-DC82-0A5C-0CAE-E6EDC5111DD7}" dt="2021-07-28T18:55:13.331" v="40"/>
        <pc:sldMkLst>
          <pc:docMk/>
          <pc:sldMk cId="1074386387" sldId="582"/>
        </pc:sldMkLst>
      </pc:sldChg>
      <pc:sldChg chg="modNotes">
        <pc:chgData name="Prenni, Anthony J" userId="S::aprenni@nps.gov::3c28c5c1-a471-4c2b-812c-ff0fe8e61f5c" providerId="AD" clId="Web-{2C417B9F-DC82-0A5C-0CAE-E6EDC5111DD7}" dt="2021-07-28T18:51:24.080" v="28"/>
        <pc:sldMkLst>
          <pc:docMk/>
          <pc:sldMk cId="2979568095" sldId="584"/>
        </pc:sldMkLst>
      </pc:sldChg>
      <pc:sldChg chg="modSp">
        <pc:chgData name="Prenni, Anthony J" userId="S::aprenni@nps.gov::3c28c5c1-a471-4c2b-812c-ff0fe8e61f5c" providerId="AD" clId="Web-{2C417B9F-DC82-0A5C-0CAE-E6EDC5111DD7}" dt="2021-07-28T19:27:27.291" v="113" actId="20577"/>
        <pc:sldMkLst>
          <pc:docMk/>
          <pc:sldMk cId="1271886856" sldId="587"/>
        </pc:sldMkLst>
        <pc:spChg chg="mod">
          <ac:chgData name="Prenni, Anthony J" userId="S::aprenni@nps.gov::3c28c5c1-a471-4c2b-812c-ff0fe8e61f5c" providerId="AD" clId="Web-{2C417B9F-DC82-0A5C-0CAE-E6EDC5111DD7}" dt="2021-07-28T19:27:27.291" v="113" actId="20577"/>
          <ac:spMkLst>
            <pc:docMk/>
            <pc:sldMk cId="1271886856" sldId="587"/>
            <ac:spMk id="7" creationId="{8F729365-D039-4349-809C-FF51A4E1AFDD}"/>
          </ac:spMkLst>
        </pc:spChg>
      </pc:sldChg>
      <pc:sldChg chg="modSp modNotes">
        <pc:chgData name="Prenni, Anthony J" userId="S::aprenni@nps.gov::3c28c5c1-a471-4c2b-812c-ff0fe8e61f5c" providerId="AD" clId="Web-{2C417B9F-DC82-0A5C-0CAE-E6EDC5111DD7}" dt="2021-07-28T19:26:27.411" v="110"/>
        <pc:sldMkLst>
          <pc:docMk/>
          <pc:sldMk cId="12987581" sldId="590"/>
        </pc:sldMkLst>
        <pc:spChg chg="mod">
          <ac:chgData name="Prenni, Anthony J" userId="S::aprenni@nps.gov::3c28c5c1-a471-4c2b-812c-ff0fe8e61f5c" providerId="AD" clId="Web-{2C417B9F-DC82-0A5C-0CAE-E6EDC5111DD7}" dt="2021-07-28T19:26:22.754" v="103" actId="20577"/>
          <ac:spMkLst>
            <pc:docMk/>
            <pc:sldMk cId="12987581" sldId="590"/>
            <ac:spMk id="3" creationId="{42C1FD2C-25EC-4BCE-8070-5509C404ACC5}"/>
          </ac:spMkLst>
        </pc:spChg>
      </pc:sldChg>
      <pc:sldChg chg="modNotes">
        <pc:chgData name="Prenni, Anthony J" userId="S::aprenni@nps.gov::3c28c5c1-a471-4c2b-812c-ff0fe8e61f5c" providerId="AD" clId="Web-{2C417B9F-DC82-0A5C-0CAE-E6EDC5111DD7}" dt="2021-07-28T19:29:42.132" v="134"/>
        <pc:sldMkLst>
          <pc:docMk/>
          <pc:sldMk cId="2412050959" sldId="591"/>
        </pc:sldMkLst>
      </pc:sldChg>
      <pc:sldChg chg="modSp delAnim modAnim modNotes">
        <pc:chgData name="Prenni, Anthony J" userId="S::aprenni@nps.gov::3c28c5c1-a471-4c2b-812c-ff0fe8e61f5c" providerId="AD" clId="Web-{2C417B9F-DC82-0A5C-0CAE-E6EDC5111DD7}" dt="2021-07-28T18:58:29.956" v="62"/>
        <pc:sldMkLst>
          <pc:docMk/>
          <pc:sldMk cId="2918116560" sldId="593"/>
        </pc:sldMkLst>
        <pc:spChg chg="mod">
          <ac:chgData name="Prenni, Anthony J" userId="S::aprenni@nps.gov::3c28c5c1-a471-4c2b-812c-ff0fe8e61f5c" providerId="AD" clId="Web-{2C417B9F-DC82-0A5C-0CAE-E6EDC5111DD7}" dt="2021-07-28T18:55:37.630" v="54" actId="20577"/>
          <ac:spMkLst>
            <pc:docMk/>
            <pc:sldMk cId="2918116560" sldId="593"/>
            <ac:spMk id="2" creationId="{ED18D567-8010-46B9-9D88-2B5F56BDA9F8}"/>
          </ac:spMkLst>
        </pc:spChg>
        <pc:spChg chg="mod">
          <ac:chgData name="Prenni, Anthony J" userId="S::aprenni@nps.gov::3c28c5c1-a471-4c2b-812c-ff0fe8e61f5c" providerId="AD" clId="Web-{2C417B9F-DC82-0A5C-0CAE-E6EDC5111DD7}" dt="2021-07-28T18:56:21.024" v="58" actId="1076"/>
          <ac:spMkLst>
            <pc:docMk/>
            <pc:sldMk cId="2918116560" sldId="593"/>
            <ac:spMk id="8" creationId="{6BC9B537-234D-48AE-B5EF-9565EB7FE7FD}"/>
          </ac:spMkLst>
        </pc:spChg>
        <pc:spChg chg="mod">
          <ac:chgData name="Prenni, Anthony J" userId="S::aprenni@nps.gov::3c28c5c1-a471-4c2b-812c-ff0fe8e61f5c" providerId="AD" clId="Web-{2C417B9F-DC82-0A5C-0CAE-E6EDC5111DD7}" dt="2021-07-28T18:55:54.163" v="56" actId="1076"/>
          <ac:spMkLst>
            <pc:docMk/>
            <pc:sldMk cId="2918116560" sldId="593"/>
            <ac:spMk id="10" creationId="{9A12E7F7-6175-49E0-AB98-B0FB575CF37D}"/>
          </ac:spMkLst>
        </pc:spChg>
        <pc:graphicFrameChg chg="mod">
          <ac:chgData name="Prenni, Anthony J" userId="S::aprenni@nps.gov::3c28c5c1-a471-4c2b-812c-ff0fe8e61f5c" providerId="AD" clId="Web-{2C417B9F-DC82-0A5C-0CAE-E6EDC5111DD7}" dt="2021-07-28T18:55:54.194" v="57" actId="1076"/>
          <ac:graphicFrameMkLst>
            <pc:docMk/>
            <pc:sldMk cId="2918116560" sldId="593"/>
            <ac:graphicFrameMk id="14" creationId="{90D41245-CF7D-4631-B681-B172778B5614}"/>
          </ac:graphicFrameMkLst>
        </pc:graphicFrameChg>
      </pc:sldChg>
      <pc:sldChg chg="modSp delAnim modAnim modNotes">
        <pc:chgData name="Prenni, Anthony J" userId="S::aprenni@nps.gov::3c28c5c1-a471-4c2b-812c-ff0fe8e61f5c" providerId="AD" clId="Web-{2C417B9F-DC82-0A5C-0CAE-E6EDC5111DD7}" dt="2021-07-28T19:39:46.233" v="241"/>
        <pc:sldMkLst>
          <pc:docMk/>
          <pc:sldMk cId="186409027" sldId="614"/>
        </pc:sldMkLst>
        <pc:spChg chg="mod">
          <ac:chgData name="Prenni, Anthony J" userId="S::aprenni@nps.gov::3c28c5c1-a471-4c2b-812c-ff0fe8e61f5c" providerId="AD" clId="Web-{2C417B9F-DC82-0A5C-0CAE-E6EDC5111DD7}" dt="2021-07-28T19:38:52.853" v="220" actId="20577"/>
          <ac:spMkLst>
            <pc:docMk/>
            <pc:sldMk cId="186409027" sldId="614"/>
            <ac:spMk id="2" creationId="{CFCF8717-98F9-4650-8061-408860EEF08B}"/>
          </ac:spMkLst>
        </pc:spChg>
      </pc:sldChg>
      <pc:sldChg chg="modSp">
        <pc:chgData name="Prenni, Anthony J" userId="S::aprenni@nps.gov::3c28c5c1-a471-4c2b-812c-ff0fe8e61f5c" providerId="AD" clId="Web-{2C417B9F-DC82-0A5C-0CAE-E6EDC5111DD7}" dt="2021-07-28T18:44:49.284" v="3" actId="20577"/>
        <pc:sldMkLst>
          <pc:docMk/>
          <pc:sldMk cId="3327457553" sldId="626"/>
        </pc:sldMkLst>
        <pc:spChg chg="mod">
          <ac:chgData name="Prenni, Anthony J" userId="S::aprenni@nps.gov::3c28c5c1-a471-4c2b-812c-ff0fe8e61f5c" providerId="AD" clId="Web-{2C417B9F-DC82-0A5C-0CAE-E6EDC5111DD7}" dt="2021-07-28T18:44:49.284" v="3" actId="20577"/>
          <ac:spMkLst>
            <pc:docMk/>
            <pc:sldMk cId="3327457553" sldId="626"/>
            <ac:spMk id="3" creationId="{1F1AF398-6FE8-49D3-832E-72381D51B846}"/>
          </ac:spMkLst>
        </pc:spChg>
      </pc:sldChg>
      <pc:sldChg chg="modSp">
        <pc:chgData name="Prenni, Anthony J" userId="S::aprenni@nps.gov::3c28c5c1-a471-4c2b-812c-ff0fe8e61f5c" providerId="AD" clId="Web-{2C417B9F-DC82-0A5C-0CAE-E6EDC5111DD7}" dt="2021-07-28T19:50:47.215" v="305" actId="1076"/>
        <pc:sldMkLst>
          <pc:docMk/>
          <pc:sldMk cId="3658757458" sldId="627"/>
        </pc:sldMkLst>
        <pc:spChg chg="mod">
          <ac:chgData name="Prenni, Anthony J" userId="S::aprenni@nps.gov::3c28c5c1-a471-4c2b-812c-ff0fe8e61f5c" providerId="AD" clId="Web-{2C417B9F-DC82-0A5C-0CAE-E6EDC5111DD7}" dt="2021-07-28T19:50:47.215" v="305" actId="1076"/>
          <ac:spMkLst>
            <pc:docMk/>
            <pc:sldMk cId="3658757458" sldId="627"/>
            <ac:spMk id="2" creationId="{AD2A511C-EDC5-4CAF-800A-A429198C9BCF}"/>
          </ac:spMkLst>
        </pc:spChg>
        <pc:spChg chg="mod">
          <ac:chgData name="Prenni, Anthony J" userId="S::aprenni@nps.gov::3c28c5c1-a471-4c2b-812c-ff0fe8e61f5c" providerId="AD" clId="Web-{2C417B9F-DC82-0A5C-0CAE-E6EDC5111DD7}" dt="2021-07-28T19:50:38.730" v="302" actId="1076"/>
          <ac:spMkLst>
            <pc:docMk/>
            <pc:sldMk cId="3658757458" sldId="627"/>
            <ac:spMk id="4" creationId="{65E512AD-E6D6-459E-9BE6-7B32EF5DBEC1}"/>
          </ac:spMkLst>
        </pc:spChg>
      </pc:sldChg>
      <pc:sldChg chg="modSp">
        <pc:chgData name="Prenni, Anthony J" userId="S::aprenni@nps.gov::3c28c5c1-a471-4c2b-812c-ff0fe8e61f5c" providerId="AD" clId="Web-{2C417B9F-DC82-0A5C-0CAE-E6EDC5111DD7}" dt="2021-07-28T19:34:03.358" v="178" actId="20577"/>
        <pc:sldMkLst>
          <pc:docMk/>
          <pc:sldMk cId="1717865691" sldId="630"/>
        </pc:sldMkLst>
        <pc:spChg chg="mod">
          <ac:chgData name="Prenni, Anthony J" userId="S::aprenni@nps.gov::3c28c5c1-a471-4c2b-812c-ff0fe8e61f5c" providerId="AD" clId="Web-{2C417B9F-DC82-0A5C-0CAE-E6EDC5111DD7}" dt="2021-07-28T19:34:03.358" v="178" actId="20577"/>
          <ac:spMkLst>
            <pc:docMk/>
            <pc:sldMk cId="1717865691" sldId="630"/>
            <ac:spMk id="4" creationId="{1DA536B2-1607-464F-A50A-408EE7124C2B}"/>
          </ac:spMkLst>
        </pc:spChg>
      </pc:sldChg>
      <pc:sldChg chg="modSp">
        <pc:chgData name="Prenni, Anthony J" userId="S::aprenni@nps.gov::3c28c5c1-a471-4c2b-812c-ff0fe8e61f5c" providerId="AD" clId="Web-{2C417B9F-DC82-0A5C-0CAE-E6EDC5111DD7}" dt="2021-07-28T19:54:54.096" v="335" actId="20577"/>
        <pc:sldMkLst>
          <pc:docMk/>
          <pc:sldMk cId="1763122255" sldId="631"/>
        </pc:sldMkLst>
        <pc:spChg chg="mod">
          <ac:chgData name="Prenni, Anthony J" userId="S::aprenni@nps.gov::3c28c5c1-a471-4c2b-812c-ff0fe8e61f5c" providerId="AD" clId="Web-{2C417B9F-DC82-0A5C-0CAE-E6EDC5111DD7}" dt="2021-07-28T19:54:54.096" v="335" actId="20577"/>
          <ac:spMkLst>
            <pc:docMk/>
            <pc:sldMk cId="1763122255" sldId="631"/>
            <ac:spMk id="3" creationId="{1F1AF398-6FE8-49D3-832E-72381D51B846}"/>
          </ac:spMkLst>
        </pc:spChg>
      </pc:sldChg>
      <pc:sldChg chg="modSp">
        <pc:chgData name="Prenni, Anthony J" userId="S::aprenni@nps.gov::3c28c5c1-a471-4c2b-812c-ff0fe8e61f5c" providerId="AD" clId="Web-{2C417B9F-DC82-0A5C-0CAE-E6EDC5111DD7}" dt="2021-07-28T19:51:31.719" v="310" actId="1076"/>
        <pc:sldMkLst>
          <pc:docMk/>
          <pc:sldMk cId="2862613295" sldId="632"/>
        </pc:sldMkLst>
        <pc:spChg chg="mod">
          <ac:chgData name="Prenni, Anthony J" userId="S::aprenni@nps.gov::3c28c5c1-a471-4c2b-812c-ff0fe8e61f5c" providerId="AD" clId="Web-{2C417B9F-DC82-0A5C-0CAE-E6EDC5111DD7}" dt="2021-07-28T19:51:31.719" v="310" actId="1076"/>
          <ac:spMkLst>
            <pc:docMk/>
            <pc:sldMk cId="2862613295" sldId="632"/>
            <ac:spMk id="3" creationId="{C21B2FE0-0145-4906-8EDE-8CB6D9B82401}"/>
          </ac:spMkLst>
        </pc:spChg>
      </pc:sldChg>
      <pc:sldChg chg="modSp">
        <pc:chgData name="Prenni, Anthony J" userId="S::aprenni@nps.gov::3c28c5c1-a471-4c2b-812c-ff0fe8e61f5c" providerId="AD" clId="Web-{2C417B9F-DC82-0A5C-0CAE-E6EDC5111DD7}" dt="2021-07-28T19:52:18.457" v="315" actId="14100"/>
        <pc:sldMkLst>
          <pc:docMk/>
          <pc:sldMk cId="2713727899" sldId="633"/>
        </pc:sldMkLst>
        <pc:spChg chg="mod">
          <ac:chgData name="Prenni, Anthony J" userId="S::aprenni@nps.gov::3c28c5c1-a471-4c2b-812c-ff0fe8e61f5c" providerId="AD" clId="Web-{2C417B9F-DC82-0A5C-0CAE-E6EDC5111DD7}" dt="2021-07-28T19:52:18.457" v="315" actId="14100"/>
          <ac:spMkLst>
            <pc:docMk/>
            <pc:sldMk cId="2713727899" sldId="633"/>
            <ac:spMk id="3" creationId="{72492C8E-DD6A-4F9E-A831-A8B0D86F464A}"/>
          </ac:spMkLst>
        </pc:spChg>
      </pc:sldChg>
      <pc:sldChg chg="modSp">
        <pc:chgData name="Prenni, Anthony J" userId="S::aprenni@nps.gov::3c28c5c1-a471-4c2b-812c-ff0fe8e61f5c" providerId="AD" clId="Web-{2C417B9F-DC82-0A5C-0CAE-E6EDC5111DD7}" dt="2021-07-28T19:52:42.616" v="317" actId="20577"/>
        <pc:sldMkLst>
          <pc:docMk/>
          <pc:sldMk cId="2337337261" sldId="634"/>
        </pc:sldMkLst>
        <pc:spChg chg="mod">
          <ac:chgData name="Prenni, Anthony J" userId="S::aprenni@nps.gov::3c28c5c1-a471-4c2b-812c-ff0fe8e61f5c" providerId="AD" clId="Web-{2C417B9F-DC82-0A5C-0CAE-E6EDC5111DD7}" dt="2021-07-28T19:52:42.616" v="317" actId="20577"/>
          <ac:spMkLst>
            <pc:docMk/>
            <pc:sldMk cId="2337337261" sldId="634"/>
            <ac:spMk id="3" creationId="{36247972-B352-4738-81C7-A0573BFB47F0}"/>
          </ac:spMkLst>
        </pc:spChg>
      </pc:sldChg>
      <pc:sldChg chg="modSp">
        <pc:chgData name="Prenni, Anthony J" userId="S::aprenni@nps.gov::3c28c5c1-a471-4c2b-812c-ff0fe8e61f5c" providerId="AD" clId="Web-{2C417B9F-DC82-0A5C-0CAE-E6EDC5111DD7}" dt="2021-07-28T19:55:04.691" v="338" actId="1076"/>
        <pc:sldMkLst>
          <pc:docMk/>
          <pc:sldMk cId="3287687171" sldId="635"/>
        </pc:sldMkLst>
        <pc:spChg chg="mod">
          <ac:chgData name="Prenni, Anthony J" userId="S::aprenni@nps.gov::3c28c5c1-a471-4c2b-812c-ff0fe8e61f5c" providerId="AD" clId="Web-{2C417B9F-DC82-0A5C-0CAE-E6EDC5111DD7}" dt="2021-07-28T19:55:04.691" v="338" actId="1076"/>
          <ac:spMkLst>
            <pc:docMk/>
            <pc:sldMk cId="3287687171" sldId="635"/>
            <ac:spMk id="3" creationId="{3BB8BBEE-B8EE-404E-BBEA-BBE21F32ACDB}"/>
          </ac:spMkLst>
        </pc:spChg>
      </pc:sldChg>
    </pc:docChg>
  </pc:docChgLst>
  <pc:docChgLst>
    <pc:chgData name="Sive, Barkley C" userId="a50e2c96-0339-4e96-9263-321f7f836e95" providerId="ADAL" clId="{F710C8F4-F37F-4990-B2A9-D7DC79833AA6}"/>
    <pc:docChg chg="undo custSel modSld">
      <pc:chgData name="Sive, Barkley C" userId="a50e2c96-0339-4e96-9263-321f7f836e95" providerId="ADAL" clId="{F710C8F4-F37F-4990-B2A9-D7DC79833AA6}" dt="2021-07-28T20:28:39.132" v="416" actId="14100"/>
      <pc:docMkLst>
        <pc:docMk/>
      </pc:docMkLst>
      <pc:sldChg chg="modSp mod modNotesTx">
        <pc:chgData name="Sive, Barkley C" userId="a50e2c96-0339-4e96-9263-321f7f836e95" providerId="ADAL" clId="{F710C8F4-F37F-4990-B2A9-D7DC79833AA6}" dt="2021-07-28T19:00:52.713" v="403" actId="20577"/>
        <pc:sldMkLst>
          <pc:docMk/>
          <pc:sldMk cId="1801592980" sldId="257"/>
        </pc:sldMkLst>
        <pc:spChg chg="mod">
          <ac:chgData name="Sive, Barkley C" userId="a50e2c96-0339-4e96-9263-321f7f836e95" providerId="ADAL" clId="{F710C8F4-F37F-4990-B2A9-D7DC79833AA6}" dt="2021-07-28T18:59:13.896" v="309" actId="113"/>
          <ac:spMkLst>
            <pc:docMk/>
            <pc:sldMk cId="1801592980" sldId="257"/>
            <ac:spMk id="2" creationId="{C7D65880-D952-43CB-9B3A-2C89F64B2C7B}"/>
          </ac:spMkLst>
        </pc:spChg>
      </pc:sldChg>
      <pc:sldChg chg="modSp mod">
        <pc:chgData name="Sive, Barkley C" userId="a50e2c96-0339-4e96-9263-321f7f836e95" providerId="ADAL" clId="{F710C8F4-F37F-4990-B2A9-D7DC79833AA6}" dt="2021-07-28T18:57:57.493" v="305" actId="20577"/>
        <pc:sldMkLst>
          <pc:docMk/>
          <pc:sldMk cId="3557092930" sldId="259"/>
        </pc:sldMkLst>
        <pc:spChg chg="mod">
          <ac:chgData name="Sive, Barkley C" userId="a50e2c96-0339-4e96-9263-321f7f836e95" providerId="ADAL" clId="{F710C8F4-F37F-4990-B2A9-D7DC79833AA6}" dt="2021-07-28T18:57:57.493" v="305" actId="20577"/>
          <ac:spMkLst>
            <pc:docMk/>
            <pc:sldMk cId="3557092930" sldId="259"/>
            <ac:spMk id="4" creationId="{5615E99D-AFC0-4F70-A749-9C8C37C32B2C}"/>
          </ac:spMkLst>
        </pc:spChg>
      </pc:sldChg>
      <pc:sldChg chg="modSp mod">
        <pc:chgData name="Sive, Barkley C" userId="a50e2c96-0339-4e96-9263-321f7f836e95" providerId="ADAL" clId="{F710C8F4-F37F-4990-B2A9-D7DC79833AA6}" dt="2021-07-28T19:01:43.445" v="406" actId="14100"/>
        <pc:sldMkLst>
          <pc:docMk/>
          <pc:sldMk cId="2649378707" sldId="263"/>
        </pc:sldMkLst>
        <pc:spChg chg="mod">
          <ac:chgData name="Sive, Barkley C" userId="a50e2c96-0339-4e96-9263-321f7f836e95" providerId="ADAL" clId="{F710C8F4-F37F-4990-B2A9-D7DC79833AA6}" dt="2021-07-28T19:01:43.445" v="406" actId="14100"/>
          <ac:spMkLst>
            <pc:docMk/>
            <pc:sldMk cId="2649378707" sldId="263"/>
            <ac:spMk id="7" creationId="{660A4AAE-0F1C-48AA-BF28-CA1B3B752FE9}"/>
          </ac:spMkLst>
        </pc:spChg>
      </pc:sldChg>
      <pc:sldChg chg="modSp mod">
        <pc:chgData name="Sive, Barkley C" userId="a50e2c96-0339-4e96-9263-321f7f836e95" providerId="ADAL" clId="{F710C8F4-F37F-4990-B2A9-D7DC79833AA6}" dt="2021-07-28T18:56:48.248" v="288" actId="1076"/>
        <pc:sldMkLst>
          <pc:docMk/>
          <pc:sldMk cId="3027825115" sldId="264"/>
        </pc:sldMkLst>
        <pc:spChg chg="mod">
          <ac:chgData name="Sive, Barkley C" userId="a50e2c96-0339-4e96-9263-321f7f836e95" providerId="ADAL" clId="{F710C8F4-F37F-4990-B2A9-D7DC79833AA6}" dt="2021-07-28T18:56:48.248" v="288" actId="1076"/>
          <ac:spMkLst>
            <pc:docMk/>
            <pc:sldMk cId="3027825115" sldId="264"/>
            <ac:spMk id="3" creationId="{FFCF924D-9A05-43F8-A442-2ED5F98E0446}"/>
          </ac:spMkLst>
        </pc:spChg>
      </pc:sldChg>
      <pc:sldChg chg="addSp delSp modSp mod">
        <pc:chgData name="Sive, Barkley C" userId="a50e2c96-0339-4e96-9263-321f7f836e95" providerId="ADAL" clId="{F710C8F4-F37F-4990-B2A9-D7DC79833AA6}" dt="2021-07-28T20:28:39.132" v="416" actId="14100"/>
        <pc:sldMkLst>
          <pc:docMk/>
          <pc:sldMk cId="1271886856" sldId="587"/>
        </pc:sldMkLst>
        <pc:spChg chg="mod">
          <ac:chgData name="Sive, Barkley C" userId="a50e2c96-0339-4e96-9263-321f7f836e95" providerId="ADAL" clId="{F710C8F4-F37F-4990-B2A9-D7DC79833AA6}" dt="2021-07-28T18:41:02.914" v="5" actId="1076"/>
          <ac:spMkLst>
            <pc:docMk/>
            <pc:sldMk cId="1271886856" sldId="587"/>
            <ac:spMk id="7" creationId="{8F729365-D039-4349-809C-FF51A4E1AFDD}"/>
          </ac:spMkLst>
        </pc:spChg>
        <pc:spChg chg="del">
          <ac:chgData name="Sive, Barkley C" userId="a50e2c96-0339-4e96-9263-321f7f836e95" providerId="ADAL" clId="{F710C8F4-F37F-4990-B2A9-D7DC79833AA6}" dt="2021-07-28T18:40:47.336" v="3" actId="478"/>
          <ac:spMkLst>
            <pc:docMk/>
            <pc:sldMk cId="1271886856" sldId="587"/>
            <ac:spMk id="8" creationId="{9DDB6109-3780-44F4-A0BE-E055A1C60F9B}"/>
          </ac:spMkLst>
        </pc:spChg>
        <pc:spChg chg="add mod">
          <ac:chgData name="Sive, Barkley C" userId="a50e2c96-0339-4e96-9263-321f7f836e95" providerId="ADAL" clId="{F710C8F4-F37F-4990-B2A9-D7DC79833AA6}" dt="2021-07-28T18:41:07.430" v="6" actId="1076"/>
          <ac:spMkLst>
            <pc:docMk/>
            <pc:sldMk cId="1271886856" sldId="587"/>
            <ac:spMk id="11" creationId="{D37741E9-818B-4A42-9AB4-923C022B34C5}"/>
          </ac:spMkLst>
        </pc:spChg>
        <pc:grpChg chg="del">
          <ac:chgData name="Sive, Barkley C" userId="a50e2c96-0339-4e96-9263-321f7f836e95" providerId="ADAL" clId="{F710C8F4-F37F-4990-B2A9-D7DC79833AA6}" dt="2021-07-28T18:40:36.161" v="1" actId="478"/>
          <ac:grpSpMkLst>
            <pc:docMk/>
            <pc:sldMk cId="1271886856" sldId="587"/>
            <ac:grpSpMk id="14" creationId="{633DEB24-9C2E-47F5-ADBA-32DF06A9189A}"/>
          </ac:grpSpMkLst>
        </pc:grpChg>
        <pc:picChg chg="add mod">
          <ac:chgData name="Sive, Barkley C" userId="a50e2c96-0339-4e96-9263-321f7f836e95" providerId="ADAL" clId="{F710C8F4-F37F-4990-B2A9-D7DC79833AA6}" dt="2021-07-28T20:28:39.132" v="416" actId="14100"/>
          <ac:picMkLst>
            <pc:docMk/>
            <pc:sldMk cId="1271886856" sldId="587"/>
            <ac:picMk id="8" creationId="{324FFBBD-9CAA-486D-8AEF-2FD77B1AD865}"/>
          </ac:picMkLst>
        </pc:picChg>
        <pc:picChg chg="add del mod">
          <ac:chgData name="Sive, Barkley C" userId="a50e2c96-0339-4e96-9263-321f7f836e95" providerId="ADAL" clId="{F710C8F4-F37F-4990-B2A9-D7DC79833AA6}" dt="2021-07-28T20:28:30.553" v="414" actId="478"/>
          <ac:picMkLst>
            <pc:docMk/>
            <pc:sldMk cId="1271886856" sldId="587"/>
            <ac:picMk id="10" creationId="{C3C07A10-0E9D-4741-AC3C-51B4711F50D9}"/>
          </ac:picMkLst>
        </pc:picChg>
      </pc:sldChg>
      <pc:sldChg chg="modSp mod">
        <pc:chgData name="Sive, Barkley C" userId="a50e2c96-0339-4e96-9263-321f7f836e95" providerId="ADAL" clId="{F710C8F4-F37F-4990-B2A9-D7DC79833AA6}" dt="2021-07-28T19:27:52.758" v="409" actId="20577"/>
        <pc:sldMkLst>
          <pc:docMk/>
          <pc:sldMk cId="2918116560" sldId="593"/>
        </pc:sldMkLst>
        <pc:graphicFrameChg chg="modGraphic">
          <ac:chgData name="Sive, Barkley C" userId="a50e2c96-0339-4e96-9263-321f7f836e95" providerId="ADAL" clId="{F710C8F4-F37F-4990-B2A9-D7DC79833AA6}" dt="2021-07-28T19:27:52.758" v="409" actId="20577"/>
          <ac:graphicFrameMkLst>
            <pc:docMk/>
            <pc:sldMk cId="2918116560" sldId="593"/>
            <ac:graphicFrameMk id="14" creationId="{90D41245-CF7D-4631-B681-B172778B5614}"/>
          </ac:graphicFrameMkLst>
        </pc:graphicFrameChg>
      </pc:sldChg>
      <pc:sldChg chg="modSp mod">
        <pc:chgData name="Sive, Barkley C" userId="a50e2c96-0339-4e96-9263-321f7f836e95" providerId="ADAL" clId="{F710C8F4-F37F-4990-B2A9-D7DC79833AA6}" dt="2021-07-28T18:57:16.348" v="291" actId="20577"/>
        <pc:sldMkLst>
          <pc:docMk/>
          <pc:sldMk cId="186409027" sldId="614"/>
        </pc:sldMkLst>
        <pc:spChg chg="mod">
          <ac:chgData name="Sive, Barkley C" userId="a50e2c96-0339-4e96-9263-321f7f836e95" providerId="ADAL" clId="{F710C8F4-F37F-4990-B2A9-D7DC79833AA6}" dt="2021-07-28T18:57:16.348" v="291" actId="20577"/>
          <ac:spMkLst>
            <pc:docMk/>
            <pc:sldMk cId="186409027" sldId="614"/>
            <ac:spMk id="7" creationId="{4C7389C5-3A7C-4AA2-89D0-ABAE4225A318}"/>
          </ac:spMkLst>
        </pc:spChg>
      </pc:sldChg>
      <pc:sldChg chg="modSp mod">
        <pc:chgData name="Sive, Barkley C" userId="a50e2c96-0339-4e96-9263-321f7f836e95" providerId="ADAL" clId="{F710C8F4-F37F-4990-B2A9-D7DC79833AA6}" dt="2021-07-28T18:54:26.526" v="237" actId="20577"/>
        <pc:sldMkLst>
          <pc:docMk/>
          <pc:sldMk cId="1717865691" sldId="630"/>
        </pc:sldMkLst>
        <pc:spChg chg="mod">
          <ac:chgData name="Sive, Barkley C" userId="a50e2c96-0339-4e96-9263-321f7f836e95" providerId="ADAL" clId="{F710C8F4-F37F-4990-B2A9-D7DC79833AA6}" dt="2021-07-28T18:54:26.526" v="237" actId="20577"/>
          <ac:spMkLst>
            <pc:docMk/>
            <pc:sldMk cId="1717865691" sldId="630"/>
            <ac:spMk id="4" creationId="{1DA536B2-1607-464F-A50A-408EE7124C2B}"/>
          </ac:spMkLst>
        </pc:spChg>
      </pc:sldChg>
    </pc:docChg>
  </pc:docChgLst>
  <pc:docChgLst>
    <pc:chgData name="Vimont, John" userId="537d478c-e32e-4ff3-9c22-947fe81c43b8" providerId="ADAL" clId="{2CA14D89-AEF0-4050-9664-9F498F769CEA}"/>
    <pc:docChg chg="undo redo custSel addSld delSld modSld sldOrd">
      <pc:chgData name="Vimont, John" userId="537d478c-e32e-4ff3-9c22-947fe81c43b8" providerId="ADAL" clId="{2CA14D89-AEF0-4050-9664-9F498F769CEA}" dt="2021-07-28T20:08:30.221" v="4613" actId="20577"/>
      <pc:docMkLst>
        <pc:docMk/>
      </pc:docMkLst>
      <pc:sldChg chg="modNotesTx">
        <pc:chgData name="Vimont, John" userId="537d478c-e32e-4ff3-9c22-947fe81c43b8" providerId="ADAL" clId="{2CA14D89-AEF0-4050-9664-9F498F769CEA}" dt="2021-07-28T20:07:49.864" v="4608" actId="20577"/>
        <pc:sldMkLst>
          <pc:docMk/>
          <pc:sldMk cId="2649378707" sldId="263"/>
        </pc:sldMkLst>
      </pc:sldChg>
      <pc:sldChg chg="addSp modSp add del mod modTransition modNotesTx">
        <pc:chgData name="Vimont, John" userId="537d478c-e32e-4ff3-9c22-947fe81c43b8" providerId="ADAL" clId="{2CA14D89-AEF0-4050-9664-9F498F769CEA}" dt="2021-07-28T19:58:34.376" v="4531" actId="20577"/>
        <pc:sldMkLst>
          <pc:docMk/>
          <pc:sldMk cId="3027825115" sldId="264"/>
        </pc:sldMkLst>
        <pc:spChg chg="mod">
          <ac:chgData name="Vimont, John" userId="537d478c-e32e-4ff3-9c22-947fe81c43b8" providerId="ADAL" clId="{2CA14D89-AEF0-4050-9664-9F498F769CEA}" dt="2021-07-28T15:08:47.232" v="1391" actId="1076"/>
          <ac:spMkLst>
            <pc:docMk/>
            <pc:sldMk cId="3027825115" sldId="264"/>
            <ac:spMk id="3" creationId="{FFCF924D-9A05-43F8-A442-2ED5F98E0446}"/>
          </ac:spMkLst>
        </pc:spChg>
        <pc:spChg chg="add mod">
          <ac:chgData name="Vimont, John" userId="537d478c-e32e-4ff3-9c22-947fe81c43b8" providerId="ADAL" clId="{2CA14D89-AEF0-4050-9664-9F498F769CEA}" dt="2021-07-28T15:08:31.225" v="1389"/>
          <ac:spMkLst>
            <pc:docMk/>
            <pc:sldMk cId="3027825115" sldId="264"/>
            <ac:spMk id="6" creationId="{188EEC99-18D7-4D0A-A51D-8DAC474FADC8}"/>
          </ac:spMkLst>
        </pc:spChg>
        <pc:picChg chg="mod">
          <ac:chgData name="Vimont, John" userId="537d478c-e32e-4ff3-9c22-947fe81c43b8" providerId="ADAL" clId="{2CA14D89-AEF0-4050-9664-9F498F769CEA}" dt="2021-07-28T15:05:26.820" v="1383" actId="14100"/>
          <ac:picMkLst>
            <pc:docMk/>
            <pc:sldMk cId="3027825115" sldId="264"/>
            <ac:picMk id="2" creationId="{DDD8D993-64C8-47E6-A672-3A77EAA09EA7}"/>
          </ac:picMkLst>
        </pc:picChg>
        <pc:picChg chg="mod">
          <ac:chgData name="Vimont, John" userId="537d478c-e32e-4ff3-9c22-947fe81c43b8" providerId="ADAL" clId="{2CA14D89-AEF0-4050-9664-9F498F769CEA}" dt="2021-07-28T15:07:59.648" v="1387" actId="14100"/>
          <ac:picMkLst>
            <pc:docMk/>
            <pc:sldMk cId="3027825115" sldId="264"/>
            <ac:picMk id="13" creationId="{97A1B7C9-6198-4457-A53A-0989305C3E5C}"/>
          </ac:picMkLst>
        </pc:picChg>
        <pc:picChg chg="mod">
          <ac:chgData name="Vimont, John" userId="537d478c-e32e-4ff3-9c22-947fe81c43b8" providerId="ADAL" clId="{2CA14D89-AEF0-4050-9664-9F498F769CEA}" dt="2021-07-28T15:12:05.293" v="1551" actId="207"/>
          <ac:picMkLst>
            <pc:docMk/>
            <pc:sldMk cId="3027825115" sldId="264"/>
            <ac:picMk id="15" creationId="{FF51D63F-37E4-43E1-B712-1CF92064E7C7}"/>
          </ac:picMkLst>
        </pc:picChg>
        <pc:picChg chg="mod">
          <ac:chgData name="Vimont, John" userId="537d478c-e32e-4ff3-9c22-947fe81c43b8" providerId="ADAL" clId="{2CA14D89-AEF0-4050-9664-9F498F769CEA}" dt="2021-07-28T15:07:50.795" v="1386" actId="14100"/>
          <ac:picMkLst>
            <pc:docMk/>
            <pc:sldMk cId="3027825115" sldId="264"/>
            <ac:picMk id="17" creationId="{ECBD18A8-74F8-4F8B-AA60-CC5B9BB6D4F4}"/>
          </ac:picMkLst>
        </pc:picChg>
      </pc:sldChg>
      <pc:sldChg chg="modNotesTx">
        <pc:chgData name="Vimont, John" userId="537d478c-e32e-4ff3-9c22-947fe81c43b8" providerId="ADAL" clId="{2CA14D89-AEF0-4050-9664-9F498F769CEA}" dt="2021-07-28T20:06:34.117" v="4583" actId="20577"/>
        <pc:sldMkLst>
          <pc:docMk/>
          <pc:sldMk cId="1074386387" sldId="582"/>
        </pc:sldMkLst>
      </pc:sldChg>
      <pc:sldChg chg="modNotesTx">
        <pc:chgData name="Vimont, John" userId="537d478c-e32e-4ff3-9c22-947fe81c43b8" providerId="ADAL" clId="{2CA14D89-AEF0-4050-9664-9F498F769CEA}" dt="2021-07-28T20:06:04.815" v="4571" actId="20577"/>
        <pc:sldMkLst>
          <pc:docMk/>
          <pc:sldMk cId="2979568095" sldId="584"/>
        </pc:sldMkLst>
      </pc:sldChg>
      <pc:sldChg chg="modSp mod modNotesTx">
        <pc:chgData name="Vimont, John" userId="537d478c-e32e-4ff3-9c22-947fe81c43b8" providerId="ADAL" clId="{2CA14D89-AEF0-4050-9664-9F498F769CEA}" dt="2021-07-28T19:54:08.816" v="4163" actId="20577"/>
        <pc:sldMkLst>
          <pc:docMk/>
          <pc:sldMk cId="1271886856" sldId="587"/>
        </pc:sldMkLst>
        <pc:spChg chg="mod">
          <ac:chgData name="Vimont, John" userId="537d478c-e32e-4ff3-9c22-947fe81c43b8" providerId="ADAL" clId="{2CA14D89-AEF0-4050-9664-9F498F769CEA}" dt="2021-07-28T14:26:22.007" v="2" actId="207"/>
          <ac:spMkLst>
            <pc:docMk/>
            <pc:sldMk cId="1271886856" sldId="587"/>
            <ac:spMk id="6" creationId="{5426A4A5-52F5-45FC-9486-B552B42919FE}"/>
          </ac:spMkLst>
        </pc:spChg>
        <pc:picChg chg="mod">
          <ac:chgData name="Vimont, John" userId="537d478c-e32e-4ff3-9c22-947fe81c43b8" providerId="ADAL" clId="{2CA14D89-AEF0-4050-9664-9F498F769CEA}" dt="2021-07-28T14:26:23.316" v="3" actId="1076"/>
          <ac:picMkLst>
            <pc:docMk/>
            <pc:sldMk cId="1271886856" sldId="587"/>
            <ac:picMk id="13" creationId="{66C9C944-618F-470A-9D4A-313AB1EB87CF}"/>
          </ac:picMkLst>
        </pc:picChg>
      </pc:sldChg>
      <pc:sldChg chg="modSp mod modNotesTx">
        <pc:chgData name="Vimont, John" userId="537d478c-e32e-4ff3-9c22-947fe81c43b8" providerId="ADAL" clId="{2CA14D89-AEF0-4050-9664-9F498F769CEA}" dt="2021-07-28T14:30:44.245" v="171" actId="20577"/>
        <pc:sldMkLst>
          <pc:docMk/>
          <pc:sldMk cId="12987581" sldId="590"/>
        </pc:sldMkLst>
        <pc:spChg chg="mod">
          <ac:chgData name="Vimont, John" userId="537d478c-e32e-4ff3-9c22-947fe81c43b8" providerId="ADAL" clId="{2CA14D89-AEF0-4050-9664-9F498F769CEA}" dt="2021-07-28T14:29:53.611" v="31" actId="20577"/>
          <ac:spMkLst>
            <pc:docMk/>
            <pc:sldMk cId="12987581" sldId="590"/>
            <ac:spMk id="3" creationId="{42C1FD2C-25EC-4BCE-8070-5509C404ACC5}"/>
          </ac:spMkLst>
        </pc:spChg>
      </pc:sldChg>
      <pc:sldChg chg="modSp mod">
        <pc:chgData name="Vimont, John" userId="537d478c-e32e-4ff3-9c22-947fe81c43b8" providerId="ADAL" clId="{2CA14D89-AEF0-4050-9664-9F498F769CEA}" dt="2021-07-28T20:03:41.457" v="4550" actId="20577"/>
        <pc:sldMkLst>
          <pc:docMk/>
          <pc:sldMk cId="2918116560" sldId="593"/>
        </pc:sldMkLst>
        <pc:spChg chg="mod">
          <ac:chgData name="Vimont, John" userId="537d478c-e32e-4ff3-9c22-947fe81c43b8" providerId="ADAL" clId="{2CA14D89-AEF0-4050-9664-9F498F769CEA}" dt="2021-07-28T20:03:41.457" v="4550" actId="20577"/>
          <ac:spMkLst>
            <pc:docMk/>
            <pc:sldMk cId="2918116560" sldId="593"/>
            <ac:spMk id="2" creationId="{ED18D567-8010-46B9-9D88-2B5F56BDA9F8}"/>
          </ac:spMkLst>
        </pc:spChg>
      </pc:sldChg>
      <pc:sldChg chg="addSp delSp modSp mod modAnim modNotesTx">
        <pc:chgData name="Vimont, John" userId="537d478c-e32e-4ff3-9c22-947fe81c43b8" providerId="ADAL" clId="{2CA14D89-AEF0-4050-9664-9F498F769CEA}" dt="2021-07-28T16:23:24.588" v="3751" actId="20577"/>
        <pc:sldMkLst>
          <pc:docMk/>
          <pc:sldMk cId="1956109305" sldId="594"/>
        </pc:sldMkLst>
        <pc:spChg chg="del mod">
          <ac:chgData name="Vimont, John" userId="537d478c-e32e-4ff3-9c22-947fe81c43b8" providerId="ADAL" clId="{2CA14D89-AEF0-4050-9664-9F498F769CEA}" dt="2021-07-28T14:47:05.312" v="198" actId="478"/>
          <ac:spMkLst>
            <pc:docMk/>
            <pc:sldMk cId="1956109305" sldId="594"/>
            <ac:spMk id="11" creationId="{3D7D7314-EF2B-4F79-B192-84748379D5DF}"/>
          </ac:spMkLst>
        </pc:spChg>
        <pc:spChg chg="mod">
          <ac:chgData name="Vimont, John" userId="537d478c-e32e-4ff3-9c22-947fe81c43b8" providerId="ADAL" clId="{2CA14D89-AEF0-4050-9664-9F498F769CEA}" dt="2021-07-28T14:33:25.961" v="177" actId="21"/>
          <ac:spMkLst>
            <pc:docMk/>
            <pc:sldMk cId="1956109305" sldId="594"/>
            <ac:spMk id="13" creationId="{1DDF5DD9-459D-4471-9CB4-7B90390EF742}"/>
          </ac:spMkLst>
        </pc:spChg>
        <pc:spChg chg="mod">
          <ac:chgData name="Vimont, John" userId="537d478c-e32e-4ff3-9c22-947fe81c43b8" providerId="ADAL" clId="{2CA14D89-AEF0-4050-9664-9F498F769CEA}" dt="2021-07-28T14:47:19.092" v="199" actId="1076"/>
          <ac:spMkLst>
            <pc:docMk/>
            <pc:sldMk cId="1956109305" sldId="594"/>
            <ac:spMk id="15" creationId="{993B7FAF-334A-4F99-A620-44BD11840F3B}"/>
          </ac:spMkLst>
        </pc:spChg>
        <pc:grpChg chg="del mod">
          <ac:chgData name="Vimont, John" userId="537d478c-e32e-4ff3-9c22-947fe81c43b8" providerId="ADAL" clId="{2CA14D89-AEF0-4050-9664-9F498F769CEA}" dt="2021-07-28T14:33:25.961" v="177" actId="21"/>
          <ac:grpSpMkLst>
            <pc:docMk/>
            <pc:sldMk cId="1956109305" sldId="594"/>
            <ac:grpSpMk id="14" creationId="{E8D881F1-F4C6-401F-962A-3D953D6AD9D1}"/>
          </ac:grpSpMkLst>
        </pc:grpChg>
        <pc:picChg chg="add del mod">
          <ac:chgData name="Vimont, John" userId="537d478c-e32e-4ff3-9c22-947fe81c43b8" providerId="ADAL" clId="{2CA14D89-AEF0-4050-9664-9F498F769CEA}" dt="2021-07-28T14:45:32.796" v="192" actId="478"/>
          <ac:picMkLst>
            <pc:docMk/>
            <pc:sldMk cId="1956109305" sldId="594"/>
            <ac:picMk id="5" creationId="{2062A076-1FEF-4C62-96A5-0D31090A67BA}"/>
          </ac:picMkLst>
        </pc:picChg>
        <pc:picChg chg="add mod">
          <ac:chgData name="Vimont, John" userId="537d478c-e32e-4ff3-9c22-947fe81c43b8" providerId="ADAL" clId="{2CA14D89-AEF0-4050-9664-9F498F769CEA}" dt="2021-07-28T14:46:33.411" v="196" actId="14100"/>
          <ac:picMkLst>
            <pc:docMk/>
            <pc:sldMk cId="1956109305" sldId="594"/>
            <ac:picMk id="7" creationId="{B09FDE9A-4AC9-4205-A8EF-8F481283CC2C}"/>
          </ac:picMkLst>
        </pc:picChg>
        <pc:picChg chg="del">
          <ac:chgData name="Vimont, John" userId="537d478c-e32e-4ff3-9c22-947fe81c43b8" providerId="ADAL" clId="{2CA14D89-AEF0-4050-9664-9F498F769CEA}" dt="2021-07-28T14:34:23.439" v="185" actId="21"/>
          <ac:picMkLst>
            <pc:docMk/>
            <pc:sldMk cId="1956109305" sldId="594"/>
            <ac:picMk id="8" creationId="{CE4C1F14-1787-4D43-A210-47FB46A1997F}"/>
          </ac:picMkLst>
        </pc:picChg>
        <pc:picChg chg="del mod">
          <ac:chgData name="Vimont, John" userId="537d478c-e32e-4ff3-9c22-947fe81c43b8" providerId="ADAL" clId="{2CA14D89-AEF0-4050-9664-9F498F769CEA}" dt="2021-07-28T14:33:25.961" v="177" actId="21"/>
          <ac:picMkLst>
            <pc:docMk/>
            <pc:sldMk cId="1956109305" sldId="594"/>
            <ac:picMk id="10" creationId="{FB679124-793F-4484-9591-2E0934126D32}"/>
          </ac:picMkLst>
        </pc:picChg>
      </pc:sldChg>
      <pc:sldChg chg="delSp modSp mod delAnim modNotesTx">
        <pc:chgData name="Vimont, John" userId="537d478c-e32e-4ff3-9c22-947fe81c43b8" providerId="ADAL" clId="{2CA14D89-AEF0-4050-9664-9F498F769CEA}" dt="2021-07-28T15:22:37.748" v="2465" actId="1076"/>
        <pc:sldMkLst>
          <pc:docMk/>
          <pc:sldMk cId="186409027" sldId="614"/>
        </pc:sldMkLst>
        <pc:spChg chg="mod">
          <ac:chgData name="Vimont, John" userId="537d478c-e32e-4ff3-9c22-947fe81c43b8" providerId="ADAL" clId="{2CA14D89-AEF0-4050-9664-9F498F769CEA}" dt="2021-07-28T15:22:35.395" v="2464" actId="1076"/>
          <ac:spMkLst>
            <pc:docMk/>
            <pc:sldMk cId="186409027" sldId="614"/>
            <ac:spMk id="2" creationId="{CFCF8717-98F9-4650-8061-408860EEF08B}"/>
          </ac:spMkLst>
        </pc:spChg>
        <pc:picChg chg="mod">
          <ac:chgData name="Vimont, John" userId="537d478c-e32e-4ff3-9c22-947fe81c43b8" providerId="ADAL" clId="{2CA14D89-AEF0-4050-9664-9F498F769CEA}" dt="2021-07-28T15:22:37.748" v="2465" actId="1076"/>
          <ac:picMkLst>
            <pc:docMk/>
            <pc:sldMk cId="186409027" sldId="614"/>
            <ac:picMk id="5" creationId="{E31B3BC9-B3FF-464B-9C3D-CE300A726A8F}"/>
          </ac:picMkLst>
        </pc:picChg>
        <pc:picChg chg="del">
          <ac:chgData name="Vimont, John" userId="537d478c-e32e-4ff3-9c22-947fe81c43b8" providerId="ADAL" clId="{2CA14D89-AEF0-4050-9664-9F498F769CEA}" dt="2021-07-28T14:54:35.005" v="573" actId="21"/>
          <ac:picMkLst>
            <pc:docMk/>
            <pc:sldMk cId="186409027" sldId="614"/>
            <ac:picMk id="8" creationId="{164AE841-0229-441B-9773-705B382860C1}"/>
          </ac:picMkLst>
        </pc:picChg>
      </pc:sldChg>
      <pc:sldChg chg="modSp mod">
        <pc:chgData name="Vimont, John" userId="537d478c-e32e-4ff3-9c22-947fe81c43b8" providerId="ADAL" clId="{2CA14D89-AEF0-4050-9664-9F498F769CEA}" dt="2021-07-28T16:22:23.386" v="3749" actId="20577"/>
        <pc:sldMkLst>
          <pc:docMk/>
          <pc:sldMk cId="2526616881" sldId="623"/>
        </pc:sldMkLst>
        <pc:spChg chg="mod">
          <ac:chgData name="Vimont, John" userId="537d478c-e32e-4ff3-9c22-947fe81c43b8" providerId="ADAL" clId="{2CA14D89-AEF0-4050-9664-9F498F769CEA}" dt="2021-07-28T16:22:23.386" v="3749" actId="20577"/>
          <ac:spMkLst>
            <pc:docMk/>
            <pc:sldMk cId="2526616881" sldId="623"/>
            <ac:spMk id="2" creationId="{DAD67DE8-3778-4F87-8B6F-DD0320899B4C}"/>
          </ac:spMkLst>
        </pc:spChg>
      </pc:sldChg>
      <pc:sldChg chg="modSp mod">
        <pc:chgData name="Vimont, John" userId="537d478c-e32e-4ff3-9c22-947fe81c43b8" providerId="ADAL" clId="{2CA14D89-AEF0-4050-9664-9F498F769CEA}" dt="2021-07-28T15:52:33.180" v="3074" actId="20577"/>
        <pc:sldMkLst>
          <pc:docMk/>
          <pc:sldMk cId="3960567609" sldId="624"/>
        </pc:sldMkLst>
        <pc:spChg chg="mod">
          <ac:chgData name="Vimont, John" userId="537d478c-e32e-4ff3-9c22-947fe81c43b8" providerId="ADAL" clId="{2CA14D89-AEF0-4050-9664-9F498F769CEA}" dt="2021-07-28T15:52:33.180" v="3074" actId="20577"/>
          <ac:spMkLst>
            <pc:docMk/>
            <pc:sldMk cId="3960567609" sldId="624"/>
            <ac:spMk id="5" creationId="{34BA4EFB-9D4A-4FCF-84BF-76C660FA2817}"/>
          </ac:spMkLst>
        </pc:spChg>
      </pc:sldChg>
      <pc:sldChg chg="modSp mod">
        <pc:chgData name="Vimont, John" userId="537d478c-e32e-4ff3-9c22-947fe81c43b8" providerId="ADAL" clId="{2CA14D89-AEF0-4050-9664-9F498F769CEA}" dt="2021-07-28T17:53:43.268" v="3823" actId="20577"/>
        <pc:sldMkLst>
          <pc:docMk/>
          <pc:sldMk cId="3327457553" sldId="626"/>
        </pc:sldMkLst>
        <pc:spChg chg="mod">
          <ac:chgData name="Vimont, John" userId="537d478c-e32e-4ff3-9c22-947fe81c43b8" providerId="ADAL" clId="{2CA14D89-AEF0-4050-9664-9F498F769CEA}" dt="2021-07-28T17:53:43.268" v="3823" actId="20577"/>
          <ac:spMkLst>
            <pc:docMk/>
            <pc:sldMk cId="3327457553" sldId="626"/>
            <ac:spMk id="3" creationId="{1F1AF398-6FE8-49D3-832E-72381D51B846}"/>
          </ac:spMkLst>
        </pc:spChg>
      </pc:sldChg>
      <pc:sldChg chg="addSp delSp modSp mod ord chgLayout">
        <pc:chgData name="Vimont, John" userId="537d478c-e32e-4ff3-9c22-947fe81c43b8" providerId="ADAL" clId="{2CA14D89-AEF0-4050-9664-9F498F769CEA}" dt="2021-07-28T15:50:11.883" v="3044" actId="20577"/>
        <pc:sldMkLst>
          <pc:docMk/>
          <pc:sldMk cId="3658757458" sldId="627"/>
        </pc:sldMkLst>
        <pc:spChg chg="add mod ord">
          <ac:chgData name="Vimont, John" userId="537d478c-e32e-4ff3-9c22-947fe81c43b8" providerId="ADAL" clId="{2CA14D89-AEF0-4050-9664-9F498F769CEA}" dt="2021-07-28T15:50:11.883" v="3044" actId="20577"/>
          <ac:spMkLst>
            <pc:docMk/>
            <pc:sldMk cId="3658757458" sldId="627"/>
            <ac:spMk id="2" creationId="{AD2A511C-EDC5-4CAF-800A-A429198C9BCF}"/>
          </ac:spMkLst>
        </pc:spChg>
        <pc:spChg chg="mod ord">
          <ac:chgData name="Vimont, John" userId="537d478c-e32e-4ff3-9c22-947fe81c43b8" providerId="ADAL" clId="{2CA14D89-AEF0-4050-9664-9F498F769CEA}" dt="2021-07-28T15:35:46.993" v="2706" actId="700"/>
          <ac:spMkLst>
            <pc:docMk/>
            <pc:sldMk cId="3658757458" sldId="627"/>
            <ac:spMk id="3" creationId="{F4BD790A-509B-4507-A649-0F4683C3DBD2}"/>
          </ac:spMkLst>
        </pc:spChg>
        <pc:spChg chg="mod ord">
          <ac:chgData name="Vimont, John" userId="537d478c-e32e-4ff3-9c22-947fe81c43b8" providerId="ADAL" clId="{2CA14D89-AEF0-4050-9664-9F498F769CEA}" dt="2021-07-28T15:35:46.993" v="2706" actId="700"/>
          <ac:spMkLst>
            <pc:docMk/>
            <pc:sldMk cId="3658757458" sldId="627"/>
            <ac:spMk id="4" creationId="{65E512AD-E6D6-459E-9BE6-7B32EF5DBEC1}"/>
          </ac:spMkLst>
        </pc:spChg>
        <pc:spChg chg="del mod">
          <ac:chgData name="Vimont, John" userId="537d478c-e32e-4ff3-9c22-947fe81c43b8" providerId="ADAL" clId="{2CA14D89-AEF0-4050-9664-9F498F769CEA}" dt="2021-07-28T15:35:46.993" v="2706" actId="700"/>
          <ac:spMkLst>
            <pc:docMk/>
            <pc:sldMk cId="3658757458" sldId="627"/>
            <ac:spMk id="5" creationId="{A093672F-C72C-4142-B834-8D4DFFDAE531}"/>
          </ac:spMkLst>
        </pc:spChg>
      </pc:sldChg>
      <pc:sldChg chg="modSp del mod">
        <pc:chgData name="Vimont, John" userId="537d478c-e32e-4ff3-9c22-947fe81c43b8" providerId="ADAL" clId="{2CA14D89-AEF0-4050-9664-9F498F769CEA}" dt="2021-07-28T19:07:04.063" v="3935" actId="2696"/>
        <pc:sldMkLst>
          <pc:docMk/>
          <pc:sldMk cId="3921206833" sldId="628"/>
        </pc:sldMkLst>
        <pc:spChg chg="mod">
          <ac:chgData name="Vimont, John" userId="537d478c-e32e-4ff3-9c22-947fe81c43b8" providerId="ADAL" clId="{2CA14D89-AEF0-4050-9664-9F498F769CEA}" dt="2021-07-28T16:27:34.722" v="3817" actId="20577"/>
          <ac:spMkLst>
            <pc:docMk/>
            <pc:sldMk cId="3921206833" sldId="628"/>
            <ac:spMk id="2" creationId="{C6D30A74-9B5F-4A59-A65E-53808AB7E7A3}"/>
          </ac:spMkLst>
        </pc:spChg>
      </pc:sldChg>
      <pc:sldChg chg="delSp modSp add mod modAnim modNotesTx">
        <pc:chgData name="Vimont, John" userId="537d478c-e32e-4ff3-9c22-947fe81c43b8" providerId="ADAL" clId="{2CA14D89-AEF0-4050-9664-9F498F769CEA}" dt="2021-07-28T14:52:21.981" v="571" actId="20577"/>
        <pc:sldMkLst>
          <pc:docMk/>
          <pc:sldMk cId="514198978" sldId="629"/>
        </pc:sldMkLst>
        <pc:spChg chg="mod">
          <ac:chgData name="Vimont, John" userId="537d478c-e32e-4ff3-9c22-947fe81c43b8" providerId="ADAL" clId="{2CA14D89-AEF0-4050-9664-9F498F769CEA}" dt="2021-07-28T14:51:00.725" v="482" actId="20577"/>
          <ac:spMkLst>
            <pc:docMk/>
            <pc:sldMk cId="514198978" sldId="629"/>
            <ac:spMk id="4" creationId="{26B0A1E3-65AE-4D1E-8AB6-C7D9BC1D260F}"/>
          </ac:spMkLst>
        </pc:spChg>
        <pc:spChg chg="mod">
          <ac:chgData name="Vimont, John" userId="537d478c-e32e-4ff3-9c22-947fe81c43b8" providerId="ADAL" clId="{2CA14D89-AEF0-4050-9664-9F498F769CEA}" dt="2021-07-28T14:50:01.947" v="434" actId="1076"/>
          <ac:spMkLst>
            <pc:docMk/>
            <pc:sldMk cId="514198978" sldId="629"/>
            <ac:spMk id="11" creationId="{3D7D7314-EF2B-4F79-B192-84748379D5DF}"/>
          </ac:spMkLst>
        </pc:spChg>
        <pc:spChg chg="mod">
          <ac:chgData name="Vimont, John" userId="537d478c-e32e-4ff3-9c22-947fe81c43b8" providerId="ADAL" clId="{2CA14D89-AEF0-4050-9664-9F498F769CEA}" dt="2021-07-28T14:33:51.798" v="183" actId="1076"/>
          <ac:spMkLst>
            <pc:docMk/>
            <pc:sldMk cId="514198978" sldId="629"/>
            <ac:spMk id="13" creationId="{1DDF5DD9-459D-4471-9CB4-7B90390EF742}"/>
          </ac:spMkLst>
        </pc:spChg>
        <pc:spChg chg="del mod">
          <ac:chgData name="Vimont, John" userId="537d478c-e32e-4ff3-9c22-947fe81c43b8" providerId="ADAL" clId="{2CA14D89-AEF0-4050-9664-9F498F769CEA}" dt="2021-07-28T14:49:55.884" v="433" actId="21"/>
          <ac:spMkLst>
            <pc:docMk/>
            <pc:sldMk cId="514198978" sldId="629"/>
            <ac:spMk id="15" creationId="{993B7FAF-334A-4F99-A620-44BD11840F3B}"/>
          </ac:spMkLst>
        </pc:spChg>
        <pc:grpChg chg="mod">
          <ac:chgData name="Vimont, John" userId="537d478c-e32e-4ff3-9c22-947fe81c43b8" providerId="ADAL" clId="{2CA14D89-AEF0-4050-9664-9F498F769CEA}" dt="2021-07-28T14:33:51.798" v="183" actId="1076"/>
          <ac:grpSpMkLst>
            <pc:docMk/>
            <pc:sldMk cId="514198978" sldId="629"/>
            <ac:grpSpMk id="14" creationId="{E8D881F1-F4C6-401F-962A-3D953D6AD9D1}"/>
          </ac:grpSpMkLst>
        </pc:grpChg>
        <pc:picChg chg="del">
          <ac:chgData name="Vimont, John" userId="537d478c-e32e-4ff3-9c22-947fe81c43b8" providerId="ADAL" clId="{2CA14D89-AEF0-4050-9664-9F498F769CEA}" dt="2021-07-28T14:33:45.211" v="181" actId="21"/>
          <ac:picMkLst>
            <pc:docMk/>
            <pc:sldMk cId="514198978" sldId="629"/>
            <ac:picMk id="8" creationId="{CE4C1F14-1787-4D43-A210-47FB46A1997F}"/>
          </ac:picMkLst>
        </pc:picChg>
        <pc:picChg chg="mod">
          <ac:chgData name="Vimont, John" userId="537d478c-e32e-4ff3-9c22-947fe81c43b8" providerId="ADAL" clId="{2CA14D89-AEF0-4050-9664-9F498F769CEA}" dt="2021-07-28T14:33:51.798" v="183" actId="1076"/>
          <ac:picMkLst>
            <pc:docMk/>
            <pc:sldMk cId="514198978" sldId="629"/>
            <ac:picMk id="10" creationId="{FB679124-793F-4484-9591-2E0934126D32}"/>
          </ac:picMkLst>
        </pc:picChg>
      </pc:sldChg>
      <pc:sldChg chg="addSp modSp new mod modClrScheme chgLayout">
        <pc:chgData name="Vimont, John" userId="537d478c-e32e-4ff3-9c22-947fe81c43b8" providerId="ADAL" clId="{2CA14D89-AEF0-4050-9664-9F498F769CEA}" dt="2021-07-28T15:18:16.726" v="2031" actId="20577"/>
        <pc:sldMkLst>
          <pc:docMk/>
          <pc:sldMk cId="1717865691" sldId="630"/>
        </pc:sldMkLst>
        <pc:spChg chg="mod ord">
          <ac:chgData name="Vimont, John" userId="537d478c-e32e-4ff3-9c22-947fe81c43b8" providerId="ADAL" clId="{2CA14D89-AEF0-4050-9664-9F498F769CEA}" dt="2021-07-28T15:09:21.162" v="1392" actId="700"/>
          <ac:spMkLst>
            <pc:docMk/>
            <pc:sldMk cId="1717865691" sldId="630"/>
            <ac:spMk id="2" creationId="{2B88E180-7CFA-4E23-BDAE-60D7B1AAD1D9}"/>
          </ac:spMkLst>
        </pc:spChg>
        <pc:spChg chg="add mod ord">
          <ac:chgData name="Vimont, John" userId="537d478c-e32e-4ff3-9c22-947fe81c43b8" providerId="ADAL" clId="{2CA14D89-AEF0-4050-9664-9F498F769CEA}" dt="2021-07-28T15:10:17.414" v="1458" actId="20577"/>
          <ac:spMkLst>
            <pc:docMk/>
            <pc:sldMk cId="1717865691" sldId="630"/>
            <ac:spMk id="3" creationId="{BE5A4176-0EE4-4AF1-B125-3BBD2EAA330D}"/>
          </ac:spMkLst>
        </pc:spChg>
        <pc:spChg chg="add mod ord">
          <ac:chgData name="Vimont, John" userId="537d478c-e32e-4ff3-9c22-947fe81c43b8" providerId="ADAL" clId="{2CA14D89-AEF0-4050-9664-9F498F769CEA}" dt="2021-07-28T15:18:16.726" v="2031" actId="20577"/>
          <ac:spMkLst>
            <pc:docMk/>
            <pc:sldMk cId="1717865691" sldId="630"/>
            <ac:spMk id="4" creationId="{1DA536B2-1607-464F-A50A-408EE7124C2B}"/>
          </ac:spMkLst>
        </pc:spChg>
      </pc:sldChg>
      <pc:sldChg chg="modSp mod">
        <pc:chgData name="Vimont, John" userId="537d478c-e32e-4ff3-9c22-947fe81c43b8" providerId="ADAL" clId="{2CA14D89-AEF0-4050-9664-9F498F769CEA}" dt="2021-07-28T20:08:30.221" v="4613" actId="20577"/>
        <pc:sldMkLst>
          <pc:docMk/>
          <pc:sldMk cId="1763122255" sldId="631"/>
        </pc:sldMkLst>
        <pc:spChg chg="mod">
          <ac:chgData name="Vimont, John" userId="537d478c-e32e-4ff3-9c22-947fe81c43b8" providerId="ADAL" clId="{2CA14D89-AEF0-4050-9664-9F498F769CEA}" dt="2021-07-28T16:08:32.332" v="3253" actId="20577"/>
          <ac:spMkLst>
            <pc:docMk/>
            <pc:sldMk cId="1763122255" sldId="631"/>
            <ac:spMk id="2" creationId="{1B33F61F-4D5A-4EE4-86A0-FD4724982746}"/>
          </ac:spMkLst>
        </pc:spChg>
        <pc:spChg chg="mod">
          <ac:chgData name="Vimont, John" userId="537d478c-e32e-4ff3-9c22-947fe81c43b8" providerId="ADAL" clId="{2CA14D89-AEF0-4050-9664-9F498F769CEA}" dt="2021-07-28T20:08:30.221" v="4613" actId="20577"/>
          <ac:spMkLst>
            <pc:docMk/>
            <pc:sldMk cId="1763122255" sldId="631"/>
            <ac:spMk id="3" creationId="{1F1AF398-6FE8-49D3-832E-72381D51B846}"/>
          </ac:spMkLst>
        </pc:spChg>
      </pc:sldChg>
      <pc:sldChg chg="modSp new mod">
        <pc:chgData name="Vimont, John" userId="537d478c-e32e-4ff3-9c22-947fe81c43b8" providerId="ADAL" clId="{2CA14D89-AEF0-4050-9664-9F498F769CEA}" dt="2021-07-28T15:46:40.155" v="2989" actId="20577"/>
        <pc:sldMkLst>
          <pc:docMk/>
          <pc:sldMk cId="2862613295" sldId="632"/>
        </pc:sldMkLst>
        <pc:spChg chg="mod">
          <ac:chgData name="Vimont, John" userId="537d478c-e32e-4ff3-9c22-947fe81c43b8" providerId="ADAL" clId="{2CA14D89-AEF0-4050-9664-9F498F769CEA}" dt="2021-07-28T15:46:40.155" v="2989" actId="20577"/>
          <ac:spMkLst>
            <pc:docMk/>
            <pc:sldMk cId="2862613295" sldId="632"/>
            <ac:spMk id="2" creationId="{FAFC418B-8803-4689-A8C9-5B98879526A6}"/>
          </ac:spMkLst>
        </pc:spChg>
        <pc:spChg chg="mod">
          <ac:chgData name="Vimont, John" userId="537d478c-e32e-4ff3-9c22-947fe81c43b8" providerId="ADAL" clId="{2CA14D89-AEF0-4050-9664-9F498F769CEA}" dt="2021-07-28T15:46:18.376" v="2986" actId="20577"/>
          <ac:spMkLst>
            <pc:docMk/>
            <pc:sldMk cId="2862613295" sldId="632"/>
            <ac:spMk id="3" creationId="{C21B2FE0-0145-4906-8EDE-8CB6D9B82401}"/>
          </ac:spMkLst>
        </pc:spChg>
      </pc:sldChg>
      <pc:sldChg chg="modSp new mod">
        <pc:chgData name="Vimont, John" userId="537d478c-e32e-4ff3-9c22-947fe81c43b8" providerId="ADAL" clId="{2CA14D89-AEF0-4050-9664-9F498F769CEA}" dt="2021-07-28T15:47:48.634" v="3017" actId="255"/>
        <pc:sldMkLst>
          <pc:docMk/>
          <pc:sldMk cId="2713727899" sldId="633"/>
        </pc:sldMkLst>
        <pc:spChg chg="mod">
          <ac:chgData name="Vimont, John" userId="537d478c-e32e-4ff3-9c22-947fe81c43b8" providerId="ADAL" clId="{2CA14D89-AEF0-4050-9664-9F498F769CEA}" dt="2021-07-28T15:47:15.964" v="3015" actId="20577"/>
          <ac:spMkLst>
            <pc:docMk/>
            <pc:sldMk cId="2713727899" sldId="633"/>
            <ac:spMk id="2" creationId="{A58D6D43-10C1-4C0A-A856-4893E47D55F0}"/>
          </ac:spMkLst>
        </pc:spChg>
        <pc:spChg chg="mod">
          <ac:chgData name="Vimont, John" userId="537d478c-e32e-4ff3-9c22-947fe81c43b8" providerId="ADAL" clId="{2CA14D89-AEF0-4050-9664-9F498F769CEA}" dt="2021-07-28T15:47:48.634" v="3017" actId="255"/>
          <ac:spMkLst>
            <pc:docMk/>
            <pc:sldMk cId="2713727899" sldId="633"/>
            <ac:spMk id="3" creationId="{72492C8E-DD6A-4F9E-A831-A8B0D86F464A}"/>
          </ac:spMkLst>
        </pc:spChg>
      </pc:sldChg>
      <pc:sldChg chg="modSp new mod">
        <pc:chgData name="Vimont, John" userId="537d478c-e32e-4ff3-9c22-947fe81c43b8" providerId="ADAL" clId="{2CA14D89-AEF0-4050-9664-9F498F769CEA}" dt="2021-07-28T15:49:07.077" v="3043" actId="255"/>
        <pc:sldMkLst>
          <pc:docMk/>
          <pc:sldMk cId="2337337261" sldId="634"/>
        </pc:sldMkLst>
        <pc:spChg chg="mod">
          <ac:chgData name="Vimont, John" userId="537d478c-e32e-4ff3-9c22-947fe81c43b8" providerId="ADAL" clId="{2CA14D89-AEF0-4050-9664-9F498F769CEA}" dt="2021-07-28T15:48:34.297" v="3041" actId="20577"/>
          <ac:spMkLst>
            <pc:docMk/>
            <pc:sldMk cId="2337337261" sldId="634"/>
            <ac:spMk id="2" creationId="{D46885EF-053A-4A07-921D-478A539BAD33}"/>
          </ac:spMkLst>
        </pc:spChg>
        <pc:spChg chg="mod">
          <ac:chgData name="Vimont, John" userId="537d478c-e32e-4ff3-9c22-947fe81c43b8" providerId="ADAL" clId="{2CA14D89-AEF0-4050-9664-9F498F769CEA}" dt="2021-07-28T15:49:07.077" v="3043" actId="255"/>
          <ac:spMkLst>
            <pc:docMk/>
            <pc:sldMk cId="2337337261" sldId="634"/>
            <ac:spMk id="3" creationId="{36247972-B352-4738-81C7-A0573BFB47F0}"/>
          </ac:spMkLst>
        </pc:spChg>
      </pc:sldChg>
      <pc:sldChg chg="modSp new mod">
        <pc:chgData name="Vimont, John" userId="537d478c-e32e-4ff3-9c22-947fe81c43b8" providerId="ADAL" clId="{2CA14D89-AEF0-4050-9664-9F498F769CEA}" dt="2021-07-28T16:26:50.754" v="3783" actId="20577"/>
        <pc:sldMkLst>
          <pc:docMk/>
          <pc:sldMk cId="3287687171" sldId="635"/>
        </pc:sldMkLst>
        <pc:spChg chg="mod">
          <ac:chgData name="Vimont, John" userId="537d478c-e32e-4ff3-9c22-947fe81c43b8" providerId="ADAL" clId="{2CA14D89-AEF0-4050-9664-9F498F769CEA}" dt="2021-07-28T16:25:35.568" v="3772" actId="20577"/>
          <ac:spMkLst>
            <pc:docMk/>
            <pc:sldMk cId="3287687171" sldId="635"/>
            <ac:spMk id="2" creationId="{82AD9EC6-54A7-4C8B-A4FA-96C736257C4B}"/>
          </ac:spMkLst>
        </pc:spChg>
        <pc:spChg chg="mod">
          <ac:chgData name="Vimont, John" userId="537d478c-e32e-4ff3-9c22-947fe81c43b8" providerId="ADAL" clId="{2CA14D89-AEF0-4050-9664-9F498F769CEA}" dt="2021-07-28T16:26:50.754" v="3783" actId="20577"/>
          <ac:spMkLst>
            <pc:docMk/>
            <pc:sldMk cId="3287687171" sldId="635"/>
            <ac:spMk id="3" creationId="{3BB8BBEE-B8EE-404E-BBEA-BBE21F32ACD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197661-947B-4B0A-9C63-8AE7345E5E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3639CB5-E0EC-4FEC-9FF0-0B6CD81FDAA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B4603EA-573B-4F47-AEDF-3A51F1035ACD}" type="datetimeFigureOut">
              <a:rPr lang="en-US" smtClean="0"/>
              <a:t>7/28/2021</a:t>
            </a:fld>
            <a:endParaRPr lang="en-US"/>
          </a:p>
        </p:txBody>
      </p:sp>
      <p:sp>
        <p:nvSpPr>
          <p:cNvPr id="4" name="Footer Placeholder 3">
            <a:extLst>
              <a:ext uri="{FF2B5EF4-FFF2-40B4-BE49-F238E27FC236}">
                <a16:creationId xmlns:a16="http://schemas.microsoft.com/office/drawing/2014/main" id="{EDFE7172-3006-4E84-9115-86F42FE79D2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EFF80BC-8E10-4C7C-B60E-04B3973FA7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8EF872-2000-4273-B312-9B5A58E5EF27}" type="slidenum">
              <a:rPr lang="en-US" smtClean="0"/>
              <a:t>‹#›</a:t>
            </a:fld>
            <a:endParaRPr lang="en-US"/>
          </a:p>
        </p:txBody>
      </p:sp>
    </p:spTree>
    <p:extLst>
      <p:ext uri="{BB962C8B-B14F-4D97-AF65-F5344CB8AC3E}">
        <p14:creationId xmlns:p14="http://schemas.microsoft.com/office/powerpoint/2010/main" val="3665955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E268C-2D3B-4C5D-9745-BD511363D922}" type="datetimeFigureOut">
              <a:rPr lang="en-US" smtClean="0"/>
              <a:t>7/28/2021</a:t>
            </a:fld>
            <a:endParaRPr lang="en-US"/>
          </a:p>
        </p:txBody>
      </p:sp>
      <p:sp>
        <p:nvSpPr>
          <p:cNvPr id="4" name="Slide Image Placeholder 3"/>
          <p:cNvSpPr>
            <a:spLocks noGrp="1" noRot="1" noChangeAspect="1"/>
          </p:cNvSpPr>
          <p:nvPr>
            <p:ph type="sldImg" idx="2"/>
          </p:nvPr>
        </p:nvSpPr>
        <p:spPr>
          <a:xfrm>
            <a:off x="685800" y="546658"/>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804208"/>
            <a:ext cx="5486400" cy="479313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38E200-3767-445B-A21D-CEE4E65E1BFC}" type="slidenum">
              <a:rPr lang="en-US" smtClean="0"/>
              <a:t>‹#›</a:t>
            </a:fld>
            <a:endParaRPr lang="en-US"/>
          </a:p>
        </p:txBody>
      </p:sp>
    </p:spTree>
    <p:extLst>
      <p:ext uri="{BB962C8B-B14F-4D97-AF65-F5344CB8AC3E}">
        <p14:creationId xmlns:p14="http://schemas.microsoft.com/office/powerpoint/2010/main" val="64308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1</a:t>
            </a:fld>
            <a:endParaRPr lang="en-US"/>
          </a:p>
        </p:txBody>
      </p:sp>
    </p:spTree>
    <p:extLst>
      <p:ext uri="{BB962C8B-B14F-4D97-AF65-F5344CB8AC3E}">
        <p14:creationId xmlns:p14="http://schemas.microsoft.com/office/powerpoint/2010/main" val="3910324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a:t>
            </a:fld>
            <a:endParaRPr lang="en-US"/>
          </a:p>
        </p:txBody>
      </p:sp>
    </p:spTree>
    <p:extLst>
      <p:ext uri="{BB962C8B-B14F-4D97-AF65-F5344CB8AC3E}">
        <p14:creationId xmlns:p14="http://schemas.microsoft.com/office/powerpoint/2010/main" val="3682293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I will first go over some general information about air quality and national parks. A variety of laws require the protection of air resources at national parks and wilderness areas. The National Park Service relies on States and the EPA to implement air quality regulations that can protect park resources.</a:t>
            </a:r>
          </a:p>
        </p:txBody>
      </p:sp>
      <p:sp>
        <p:nvSpPr>
          <p:cNvPr id="4" name="Slide Number Placeholder 3"/>
          <p:cNvSpPr>
            <a:spLocks noGrp="1"/>
          </p:cNvSpPr>
          <p:nvPr>
            <p:ph type="sldNum" sz="quarter" idx="10"/>
          </p:nvPr>
        </p:nvSpPr>
        <p:spPr/>
        <p:txBody>
          <a:bodyPr/>
          <a:lstStyle/>
          <a:p>
            <a:fld id="{7138E200-3767-445B-A21D-CEE4E65E1BFC}" type="slidenum">
              <a:rPr lang="en-US" smtClean="0"/>
              <a:t>3</a:t>
            </a:fld>
            <a:endParaRPr lang="en-US"/>
          </a:p>
        </p:txBody>
      </p:sp>
    </p:spTree>
    <p:extLst>
      <p:ext uri="{BB962C8B-B14F-4D97-AF65-F5344CB8AC3E}">
        <p14:creationId xmlns:p14="http://schemas.microsoft.com/office/powerpoint/2010/main" val="1011650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Our comments today are focused on the effects of NOx and VOCs on ozone formation of ground level ozone. High ozone concentrations affect the health of staff and visitors to parks and can affect plant health.</a:t>
            </a:r>
          </a:p>
        </p:txBody>
      </p:sp>
      <p:sp>
        <p:nvSpPr>
          <p:cNvPr id="4" name="Slide Number Placeholder 3"/>
          <p:cNvSpPr>
            <a:spLocks noGrp="1"/>
          </p:cNvSpPr>
          <p:nvPr>
            <p:ph type="sldNum" sz="quarter" idx="5"/>
          </p:nvPr>
        </p:nvSpPr>
        <p:spPr/>
        <p:txBody>
          <a:bodyPr/>
          <a:lstStyle/>
          <a:p>
            <a:fld id="{7138E200-3767-445B-A21D-CEE4E65E1BFC}" type="slidenum">
              <a:rPr lang="en-US" smtClean="0"/>
              <a:t>4</a:t>
            </a:fld>
            <a:endParaRPr lang="en-US"/>
          </a:p>
        </p:txBody>
      </p:sp>
    </p:spTree>
    <p:extLst>
      <p:ext uri="{BB962C8B-B14F-4D97-AF65-F5344CB8AC3E}">
        <p14:creationId xmlns:p14="http://schemas.microsoft.com/office/powerpoint/2010/main" val="1967301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This schematic illustrates that air pollutants are transported into parks, leading to effects on park resources, staff and visitors</a:t>
            </a:r>
          </a:p>
        </p:txBody>
      </p:sp>
      <p:sp>
        <p:nvSpPr>
          <p:cNvPr id="4" name="Slide Number Placeholder 3"/>
          <p:cNvSpPr>
            <a:spLocks noGrp="1"/>
          </p:cNvSpPr>
          <p:nvPr>
            <p:ph type="sldNum" sz="quarter" idx="10"/>
          </p:nvPr>
        </p:nvSpPr>
        <p:spPr/>
        <p:txBody>
          <a:bodyPr/>
          <a:lstStyle/>
          <a:p>
            <a:fld id="{7138E200-3767-445B-A21D-CEE4E65E1BFC}" type="slidenum">
              <a:rPr lang="en-US" smtClean="0"/>
              <a:t>5</a:t>
            </a:fld>
            <a:endParaRPr lang="en-US"/>
          </a:p>
        </p:txBody>
      </p:sp>
    </p:spTree>
    <p:extLst>
      <p:ext uri="{BB962C8B-B14F-4D97-AF65-F5344CB8AC3E}">
        <p14:creationId xmlns:p14="http://schemas.microsoft.com/office/powerpoint/2010/main" val="3228069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There has been an increase in oil and gas development in many areas of the country, including in the areas affected by the proposed rule we are discussing here. Several parks are located near and are affected by this development including Carlsbad Caverns National Park, Guadalupe Mountains National Park, Chaco Culture National Historical Park, and Mesa Verde National Park in Colorado. Most of the data presented today are focused on studies at Carlsbad Caverns National Park. </a:t>
            </a:r>
          </a:p>
          <a:p>
            <a:endParaRPr lang="en-US"/>
          </a:p>
          <a:p>
            <a:r>
              <a:rPr lang="en-US"/>
              <a:t>Oil and gas development brings heavy industry to once remote regions of the country near national parks which can negatively impact park air quality.  The Carlsbad Caverns special study was designed to help identify emissions and source sectors impacting air quality in the park.  </a:t>
            </a:r>
            <a:endParaRPr lang="en-US">
              <a:cs typeface="Calibri"/>
            </a:endParaRPr>
          </a:p>
        </p:txBody>
      </p:sp>
      <p:sp>
        <p:nvSpPr>
          <p:cNvPr id="4" name="Slide Number Placeholder 3"/>
          <p:cNvSpPr>
            <a:spLocks noGrp="1"/>
          </p:cNvSpPr>
          <p:nvPr>
            <p:ph type="sldNum" sz="quarter" idx="5"/>
          </p:nvPr>
        </p:nvSpPr>
        <p:spPr/>
        <p:txBody>
          <a:bodyPr/>
          <a:lstStyle/>
          <a:p>
            <a:fld id="{7138E200-3767-445B-A21D-CEE4E65E1BFC}" type="slidenum">
              <a:rPr lang="en-US" smtClean="0"/>
              <a:t>6</a:t>
            </a:fld>
            <a:endParaRPr lang="en-US"/>
          </a:p>
        </p:txBody>
      </p:sp>
    </p:spTree>
    <p:extLst>
      <p:ext uri="{BB962C8B-B14F-4D97-AF65-F5344CB8AC3E}">
        <p14:creationId xmlns:p14="http://schemas.microsoft.com/office/powerpoint/2010/main" val="2644777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 figure in the upper part of this slide shows that contrary to trends in most regions of the country, NOx emissions in southeastern New Mexico are increasing. The ozone concentrations at Carlsbad Caverns National Park have been increasing and are exceeding the ozone standard. </a:t>
            </a:r>
          </a:p>
        </p:txBody>
      </p:sp>
      <p:sp>
        <p:nvSpPr>
          <p:cNvPr id="4" name="Slide Number Placeholder 3"/>
          <p:cNvSpPr>
            <a:spLocks noGrp="1"/>
          </p:cNvSpPr>
          <p:nvPr>
            <p:ph type="sldNum" sz="quarter" idx="5"/>
          </p:nvPr>
        </p:nvSpPr>
        <p:spPr/>
        <p:txBody>
          <a:bodyPr/>
          <a:lstStyle/>
          <a:p>
            <a:fld id="{7138E200-3767-445B-A21D-CEE4E65E1BFC}" type="slidenum">
              <a:rPr lang="en-US" smtClean="0"/>
              <a:t>7</a:t>
            </a:fld>
            <a:endParaRPr lang="en-US"/>
          </a:p>
        </p:txBody>
      </p:sp>
    </p:spTree>
    <p:extLst>
      <p:ext uri="{BB962C8B-B14F-4D97-AF65-F5344CB8AC3E}">
        <p14:creationId xmlns:p14="http://schemas.microsoft.com/office/powerpoint/2010/main" val="3560801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Ozone formation takes place from reactions of VOCs and NOx in the presence of sunlight. Different VOCs have varying reactivities and in turn affect ozone formation to varying degrees. The different types of VOCs and the mix of VOCs are also markers for identifying source types/emission origin. In the remainder of the presentation, we will show that markers indicating a dominance of oil and gas sources are found at Carlsbad Caverns National Park.</a:t>
            </a:r>
          </a:p>
        </p:txBody>
      </p:sp>
      <p:sp>
        <p:nvSpPr>
          <p:cNvPr id="4" name="Slide Number Placeholder 3"/>
          <p:cNvSpPr>
            <a:spLocks noGrp="1"/>
          </p:cNvSpPr>
          <p:nvPr>
            <p:ph type="sldNum" sz="quarter" idx="5"/>
          </p:nvPr>
        </p:nvSpPr>
        <p:spPr/>
        <p:txBody>
          <a:bodyPr/>
          <a:lstStyle/>
          <a:p>
            <a:fld id="{7138E200-3767-445B-A21D-CEE4E65E1BFC}" type="slidenum">
              <a:rPr lang="en-US" smtClean="0"/>
              <a:t>8</a:t>
            </a:fld>
            <a:endParaRPr lang="en-US"/>
          </a:p>
        </p:txBody>
      </p:sp>
    </p:spTree>
    <p:extLst>
      <p:ext uri="{BB962C8B-B14F-4D97-AF65-F5344CB8AC3E}">
        <p14:creationId xmlns:p14="http://schemas.microsoft.com/office/powerpoint/2010/main" val="2336050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In 2017 the NPS carried out a survery study at four national parks that periodically measure high ozone concentrations to determine the mix of VOCs at these disparate areas. (The abbreviations for these parks will appear in some of the graphs that follow.)</a:t>
            </a:r>
          </a:p>
        </p:txBody>
      </p:sp>
      <p:sp>
        <p:nvSpPr>
          <p:cNvPr id="4" name="Slide Number Placeholder 3"/>
          <p:cNvSpPr>
            <a:spLocks noGrp="1"/>
          </p:cNvSpPr>
          <p:nvPr>
            <p:ph type="sldNum" sz="quarter" idx="5"/>
          </p:nvPr>
        </p:nvSpPr>
        <p:spPr/>
        <p:txBody>
          <a:bodyPr/>
          <a:lstStyle/>
          <a:p>
            <a:fld id="{7138E200-3767-445B-A21D-CEE4E65E1BFC}" type="slidenum">
              <a:rPr lang="en-US" smtClean="0"/>
              <a:t>9</a:t>
            </a:fld>
            <a:endParaRPr lang="en-US"/>
          </a:p>
        </p:txBody>
      </p:sp>
    </p:spTree>
    <p:extLst>
      <p:ext uri="{BB962C8B-B14F-4D97-AF65-F5344CB8AC3E}">
        <p14:creationId xmlns:p14="http://schemas.microsoft.com/office/powerpoint/2010/main" val="43346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Park Abbreviations: CAVE, Carlsbad Caverns NP, GRBA, Great Basin NP, GRCA, Grand Canyon NP, JOTR, Joshua Tree NP, ROMO, Rocky Mountain NP  Note that Total VOCs and especially the Alkanes associated with oil &amp; gas are up to 5 to 10 times higher at Carlsbad Caverns than at the other parks.</a:t>
            </a:r>
          </a:p>
        </p:txBody>
      </p:sp>
      <p:sp>
        <p:nvSpPr>
          <p:cNvPr id="4" name="Slide Number Placeholder 3"/>
          <p:cNvSpPr>
            <a:spLocks noGrp="1"/>
          </p:cNvSpPr>
          <p:nvPr>
            <p:ph type="sldNum" sz="quarter" idx="5"/>
          </p:nvPr>
        </p:nvSpPr>
        <p:spPr/>
        <p:txBody>
          <a:bodyPr/>
          <a:lstStyle/>
          <a:p>
            <a:fld id="{7138E200-3767-445B-A21D-CEE4E65E1BFC}" type="slidenum">
              <a:rPr lang="en-US" smtClean="0"/>
              <a:t>10</a:t>
            </a:fld>
            <a:endParaRPr lang="en-US"/>
          </a:p>
        </p:txBody>
      </p:sp>
    </p:spTree>
    <p:extLst>
      <p:ext uri="{BB962C8B-B14F-4D97-AF65-F5344CB8AC3E}">
        <p14:creationId xmlns:p14="http://schemas.microsoft.com/office/powerpoint/2010/main" val="408706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There is extensive oil and gas development in the areas east of Carlsbad Caverns. It raises the question: Where does the air come from during periods of high ozone?</a:t>
            </a:r>
          </a:p>
        </p:txBody>
      </p:sp>
      <p:sp>
        <p:nvSpPr>
          <p:cNvPr id="4" name="Slide Number Placeholder 3"/>
          <p:cNvSpPr>
            <a:spLocks noGrp="1"/>
          </p:cNvSpPr>
          <p:nvPr>
            <p:ph type="sldNum" sz="quarter" idx="5"/>
          </p:nvPr>
        </p:nvSpPr>
        <p:spPr/>
        <p:txBody>
          <a:bodyPr/>
          <a:lstStyle/>
          <a:p>
            <a:fld id="{7138E200-3767-445B-A21D-CEE4E65E1BFC}" type="slidenum">
              <a:rPr lang="en-US" smtClean="0"/>
              <a:t>11</a:t>
            </a:fld>
            <a:endParaRPr lang="en-US"/>
          </a:p>
        </p:txBody>
      </p:sp>
    </p:spTree>
    <p:extLst>
      <p:ext uri="{BB962C8B-B14F-4D97-AF65-F5344CB8AC3E}">
        <p14:creationId xmlns:p14="http://schemas.microsoft.com/office/powerpoint/2010/main" val="62426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During the 2017 study high ozone corresponded to air flow from the east and southeast. </a:t>
            </a:r>
          </a:p>
        </p:txBody>
      </p:sp>
      <p:sp>
        <p:nvSpPr>
          <p:cNvPr id="4" name="Slide Number Placeholder 3"/>
          <p:cNvSpPr>
            <a:spLocks noGrp="1"/>
          </p:cNvSpPr>
          <p:nvPr>
            <p:ph type="sldNum" sz="quarter" idx="5"/>
          </p:nvPr>
        </p:nvSpPr>
        <p:spPr/>
        <p:txBody>
          <a:bodyPr/>
          <a:lstStyle/>
          <a:p>
            <a:fld id="{7138E200-3767-445B-A21D-CEE4E65E1BFC}" type="slidenum">
              <a:rPr lang="en-US" smtClean="0"/>
              <a:t>12</a:t>
            </a:fld>
            <a:endParaRPr lang="en-US"/>
          </a:p>
        </p:txBody>
      </p:sp>
    </p:spTree>
    <p:extLst>
      <p:ext uri="{BB962C8B-B14F-4D97-AF65-F5344CB8AC3E}">
        <p14:creationId xmlns:p14="http://schemas.microsoft.com/office/powerpoint/2010/main" val="85172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As shown in the picture earlier, the 2017 study used evacuated, clean sampling canisters. Those were used for some parts of the 2019 study, but many, additional specialized research grade instruments were used at Carlsbad Caverns NP in 2019 to obtain high time resolution measurements of VOCs and nitrogen compounds.</a:t>
            </a:r>
          </a:p>
        </p:txBody>
      </p:sp>
      <p:sp>
        <p:nvSpPr>
          <p:cNvPr id="4" name="Slide Number Placeholder 3"/>
          <p:cNvSpPr>
            <a:spLocks noGrp="1"/>
          </p:cNvSpPr>
          <p:nvPr>
            <p:ph type="sldNum" sz="quarter" idx="5"/>
          </p:nvPr>
        </p:nvSpPr>
        <p:spPr/>
        <p:txBody>
          <a:bodyPr/>
          <a:lstStyle/>
          <a:p>
            <a:fld id="{7138E200-3767-445B-A21D-CEE4E65E1BFC}" type="slidenum">
              <a:rPr lang="en-US" smtClean="0"/>
              <a:t>13</a:t>
            </a:fld>
            <a:endParaRPr lang="en-US"/>
          </a:p>
        </p:txBody>
      </p:sp>
    </p:spTree>
    <p:extLst>
      <p:ext uri="{BB962C8B-B14F-4D97-AF65-F5344CB8AC3E}">
        <p14:creationId xmlns:p14="http://schemas.microsoft.com/office/powerpoint/2010/main" val="4049591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 2019 study produced very extensive data. We are still analyzing many aspects of it. But as we’ll show in the following slides, oil and gas emissions are driving the formation of ozone at Carlsbad Caverns National Park.</a:t>
            </a:r>
          </a:p>
        </p:txBody>
      </p:sp>
      <p:sp>
        <p:nvSpPr>
          <p:cNvPr id="4" name="Slide Number Placeholder 3"/>
          <p:cNvSpPr>
            <a:spLocks noGrp="1"/>
          </p:cNvSpPr>
          <p:nvPr>
            <p:ph type="sldNum" sz="quarter" idx="5"/>
          </p:nvPr>
        </p:nvSpPr>
        <p:spPr/>
        <p:txBody>
          <a:bodyPr/>
          <a:lstStyle/>
          <a:p>
            <a:fld id="{7138E200-3767-445B-A21D-CEE4E65E1BFC}" type="slidenum">
              <a:rPr lang="en-US" smtClean="0"/>
              <a:t>14</a:t>
            </a:fld>
            <a:endParaRPr lang="en-US"/>
          </a:p>
        </p:txBody>
      </p:sp>
    </p:spTree>
    <p:extLst>
      <p:ext uri="{BB962C8B-B14F-4D97-AF65-F5344CB8AC3E}">
        <p14:creationId xmlns:p14="http://schemas.microsoft.com/office/powerpoint/2010/main" val="3677615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15</a:t>
            </a:fld>
            <a:endParaRPr lang="en-US"/>
          </a:p>
        </p:txBody>
      </p:sp>
    </p:spTree>
    <p:extLst>
      <p:ext uri="{BB962C8B-B14F-4D97-AF65-F5344CB8AC3E}">
        <p14:creationId xmlns:p14="http://schemas.microsoft.com/office/powerpoint/2010/main" val="1303448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These 3 charts show the average concentrations of NO, the VOCs ethane and 2-butyl nitrate, and ozone throughout the day.  Concentrations are plotted along with daily solar radiation. </a:t>
            </a:r>
          </a:p>
          <a:p>
            <a:endParaRPr lang="en-US"/>
          </a:p>
          <a:p>
            <a:r>
              <a:rPr lang="en-US"/>
              <a:t>You can see that ozone peaks in the later afternoon. There is a spike in “fresh” NOx emissions in the morning that tapers off as it reacts during the daylight hours. Similarly, there is more ethane peaking in the morning that subsequently reacts in the ozone forming process. The 2-butyl nitrate which is a reaction product peaks around the time of the ozone peak, indicating that reactions of the ozone forming pollutants occurred during that day and that the ozone wasn’t transported to the area from afar. </a:t>
            </a:r>
          </a:p>
        </p:txBody>
      </p:sp>
      <p:sp>
        <p:nvSpPr>
          <p:cNvPr id="4" name="Slide Number Placeholder 3"/>
          <p:cNvSpPr>
            <a:spLocks noGrp="1"/>
          </p:cNvSpPr>
          <p:nvPr>
            <p:ph type="sldNum" sz="quarter" idx="5"/>
          </p:nvPr>
        </p:nvSpPr>
        <p:spPr/>
        <p:txBody>
          <a:bodyPr/>
          <a:lstStyle/>
          <a:p>
            <a:fld id="{7138E200-3767-445B-A21D-CEE4E65E1BFC}" type="slidenum">
              <a:rPr lang="en-US" smtClean="0"/>
              <a:t>16</a:t>
            </a:fld>
            <a:endParaRPr lang="en-US"/>
          </a:p>
        </p:txBody>
      </p:sp>
    </p:spTree>
    <p:extLst>
      <p:ext uri="{BB962C8B-B14F-4D97-AF65-F5344CB8AC3E}">
        <p14:creationId xmlns:p14="http://schemas.microsoft.com/office/powerpoint/2010/main" val="4273615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Ethane is a distinctive indicator of emissions from oil and gas operations. It can be seen that Carlsbad Caverns during the 2017 study stands out from the other parks. In most areas, when ethane is measured the background would be around 1ppbv. In 2016 the average for the six-week study was 16ppbv and some hourly values exceeded 100ppbv.</a:t>
            </a:r>
          </a:p>
        </p:txBody>
      </p:sp>
      <p:sp>
        <p:nvSpPr>
          <p:cNvPr id="4" name="Slide Number Placeholder 3"/>
          <p:cNvSpPr>
            <a:spLocks noGrp="1"/>
          </p:cNvSpPr>
          <p:nvPr>
            <p:ph type="sldNum" sz="quarter" idx="5"/>
          </p:nvPr>
        </p:nvSpPr>
        <p:spPr/>
        <p:txBody>
          <a:bodyPr/>
          <a:lstStyle/>
          <a:p>
            <a:fld id="{7138E200-3767-445B-A21D-CEE4E65E1BFC}" type="slidenum">
              <a:rPr lang="en-US" smtClean="0"/>
              <a:t>17</a:t>
            </a:fld>
            <a:endParaRPr lang="en-US"/>
          </a:p>
        </p:txBody>
      </p:sp>
    </p:spTree>
    <p:extLst>
      <p:ext uri="{BB962C8B-B14F-4D97-AF65-F5344CB8AC3E}">
        <p14:creationId xmlns:p14="http://schemas.microsoft.com/office/powerpoint/2010/main" val="2641150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The </a:t>
            </a:r>
            <a:r>
              <a:rPr lang="en-US" err="1"/>
              <a:t>i</a:t>
            </a:r>
            <a:r>
              <a:rPr lang="en-US"/>
              <a:t>-pentane to n-pentane ratio is a good marker for different types of emissions. A ratio less than 1 indicates oil and gas operations. The ratio is constant between 2017 and 2019. The actual concentrations in 2019 are higher because they cover all hours of the day, whereas 2017 samples were only taken in the afternoon.</a:t>
            </a:r>
          </a:p>
        </p:txBody>
      </p:sp>
      <p:sp>
        <p:nvSpPr>
          <p:cNvPr id="4" name="Slide Number Placeholder 3"/>
          <p:cNvSpPr>
            <a:spLocks noGrp="1"/>
          </p:cNvSpPr>
          <p:nvPr>
            <p:ph type="sldNum" sz="quarter" idx="5"/>
          </p:nvPr>
        </p:nvSpPr>
        <p:spPr/>
        <p:txBody>
          <a:bodyPr/>
          <a:lstStyle/>
          <a:p>
            <a:fld id="{7138E200-3767-445B-A21D-CEE4E65E1BFC}" type="slidenum">
              <a:rPr lang="en-US" smtClean="0"/>
              <a:t>18</a:t>
            </a:fld>
            <a:endParaRPr lang="en-US"/>
          </a:p>
        </p:txBody>
      </p:sp>
    </p:spTree>
    <p:extLst>
      <p:ext uri="{BB962C8B-B14F-4D97-AF65-F5344CB8AC3E}">
        <p14:creationId xmlns:p14="http://schemas.microsoft.com/office/powerpoint/2010/main" val="487258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This chart shows that there is fresh buildup of NOx at night which is then processed through the VOC/NOx/Sunlight reactions to form ozone. The NOx is generated in the vicinity – NOx from farther away would have a much lower NOx to </a:t>
            </a:r>
            <a:r>
              <a:rPr lang="en-US" err="1"/>
              <a:t>NOy</a:t>
            </a:r>
            <a:r>
              <a:rPr lang="en-US"/>
              <a:t> ratio at night. While this slide is showing a particular multi-day event, it is important to note that this same NOx/</a:t>
            </a:r>
            <a:r>
              <a:rPr lang="en-US" err="1"/>
              <a:t>NOy</a:t>
            </a:r>
            <a:r>
              <a:rPr lang="en-US"/>
              <a:t> ratio was persistent throughout the entire study period, indicating fresh NOx emissions.</a:t>
            </a:r>
          </a:p>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19</a:t>
            </a:fld>
            <a:endParaRPr lang="en-US"/>
          </a:p>
        </p:txBody>
      </p:sp>
    </p:spTree>
    <p:extLst>
      <p:ext uri="{BB962C8B-B14F-4D97-AF65-F5344CB8AC3E}">
        <p14:creationId xmlns:p14="http://schemas.microsoft.com/office/powerpoint/2010/main" val="2972445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Alkyl nitrates are produced during the VOC/NOx reactions that form ozone. The ratios of alkyl nitrates to their parent compounds can give us a good estimate of how long the air pollutants have been reacting when they reach the park. This graph shows that the vast majority of the reaction times are below 12 hours. This clearly shows that the ozone forming NOx and VOCs are nearby. The fact that the points fall off the idealized model line implies that the model doesn't capture everything that is occurring.</a:t>
            </a:r>
          </a:p>
        </p:txBody>
      </p:sp>
      <p:sp>
        <p:nvSpPr>
          <p:cNvPr id="4" name="Slide Number Placeholder 3"/>
          <p:cNvSpPr>
            <a:spLocks noGrp="1"/>
          </p:cNvSpPr>
          <p:nvPr>
            <p:ph type="sldNum" sz="quarter" idx="5"/>
          </p:nvPr>
        </p:nvSpPr>
        <p:spPr/>
        <p:txBody>
          <a:bodyPr/>
          <a:lstStyle/>
          <a:p>
            <a:fld id="{7138E200-3767-445B-A21D-CEE4E65E1BFC}" type="slidenum">
              <a:rPr lang="en-US" smtClean="0"/>
              <a:t>20</a:t>
            </a:fld>
            <a:endParaRPr lang="en-US"/>
          </a:p>
        </p:txBody>
      </p:sp>
    </p:spTree>
    <p:extLst>
      <p:ext uri="{BB962C8B-B14F-4D97-AF65-F5344CB8AC3E}">
        <p14:creationId xmlns:p14="http://schemas.microsoft.com/office/powerpoint/2010/main" val="3081429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21</a:t>
            </a:fld>
            <a:endParaRPr lang="en-US"/>
          </a:p>
        </p:txBody>
      </p:sp>
    </p:spTree>
    <p:extLst>
      <p:ext uri="{BB962C8B-B14F-4D97-AF65-F5344CB8AC3E}">
        <p14:creationId xmlns:p14="http://schemas.microsoft.com/office/powerpoint/2010/main" val="31647688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82600"/>
            <a:ext cx="5486400" cy="3086100"/>
          </a:xfrm>
        </p:spPr>
      </p:sp>
      <p:sp>
        <p:nvSpPr>
          <p:cNvPr id="3" name="Notes Placeholder 2"/>
          <p:cNvSpPr>
            <a:spLocks noGrp="1"/>
          </p:cNvSpPr>
          <p:nvPr>
            <p:ph type="body" idx="1"/>
          </p:nvPr>
        </p:nvSpPr>
        <p:spPr/>
        <p:txBody>
          <a:bodyPr/>
          <a:lstStyle/>
          <a:p>
            <a:r>
              <a:rPr lang="en-US"/>
              <a:t>We looked at engine and turbine limits included in state rules across the country. Based on this review, we suggest that slightly more stringent standards are feasible for engines and turbines and are necessary given the contribution of oil and gas emissions to air quality issues in NM.  We recommend that NMED modify their proposal to reflect these limits as well as adopt standards for additional engine size classes. </a:t>
            </a:r>
          </a:p>
          <a:p>
            <a:endParaRPr lang="en-US"/>
          </a:p>
          <a:p>
            <a:r>
              <a:rPr lang="en-US"/>
              <a:t>The limits we are proposing are currently being used by Pennsylvania as part of their general permit program for oil and gas sources except for the proposed limit for existing large (&gt;60,000 HP) turbines.  This limit is in Pennsylvania’s proposed RACT III requirements.  </a:t>
            </a:r>
          </a:p>
          <a:p>
            <a:endParaRPr lang="en-US"/>
          </a:p>
          <a:p>
            <a:r>
              <a:rPr lang="en-US"/>
              <a:t>Specifically, we request that all new and existing rich-burn engines greater than 500 horsepower meet a lower limit of 0.2 grams of NOx per horsepower-hour rather than the current proposal of 0.5 grams of NOx per horsepower-hour.   Next, require all new and existing rich-burn engines greater than 100 horsepower and less than or equal to 500 horsepower to meet a limit of 0.25 grams of NOx per horsepower-hour versus no limits as part of the current proposal.  Last for rich burn engines, require those less than or equal to 100 horsepower to meet a limit of 1 gram per horsepower-hour rather than no limits as part of the current proposal.</a:t>
            </a:r>
          </a:p>
          <a:p>
            <a:endParaRPr lang="en-US"/>
          </a:p>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22</a:t>
            </a:fld>
            <a:endParaRPr lang="en-US"/>
          </a:p>
        </p:txBody>
      </p:sp>
    </p:spTree>
    <p:extLst>
      <p:ext uri="{BB962C8B-B14F-4D97-AF65-F5344CB8AC3E}">
        <p14:creationId xmlns:p14="http://schemas.microsoft.com/office/powerpoint/2010/main" val="1933876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For lean-burn engines we request that NM set the following NOx limits (see slide above).</a:t>
            </a:r>
          </a:p>
        </p:txBody>
      </p:sp>
      <p:sp>
        <p:nvSpPr>
          <p:cNvPr id="4" name="Slide Number Placeholder 3"/>
          <p:cNvSpPr>
            <a:spLocks noGrp="1"/>
          </p:cNvSpPr>
          <p:nvPr>
            <p:ph type="sldNum" sz="quarter" idx="5"/>
          </p:nvPr>
        </p:nvSpPr>
        <p:spPr/>
        <p:txBody>
          <a:bodyPr/>
          <a:lstStyle/>
          <a:p>
            <a:fld id="{7138E200-3767-445B-A21D-CEE4E65E1BFC}" type="slidenum">
              <a:rPr lang="en-US" smtClean="0"/>
              <a:t>23</a:t>
            </a:fld>
            <a:endParaRPr lang="en-US"/>
          </a:p>
        </p:txBody>
      </p:sp>
    </p:spTree>
    <p:extLst>
      <p:ext uri="{BB962C8B-B14F-4D97-AF65-F5344CB8AC3E}">
        <p14:creationId xmlns:p14="http://schemas.microsoft.com/office/powerpoint/2010/main" val="141065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r>
              <a:rPr lang="en-US"/>
              <a:t>For turbines, we request that NM set the following NOx limits (see slide above).</a:t>
            </a:r>
          </a:p>
        </p:txBody>
      </p:sp>
      <p:sp>
        <p:nvSpPr>
          <p:cNvPr id="4" name="Slide Number Placeholder 3"/>
          <p:cNvSpPr>
            <a:spLocks noGrp="1"/>
          </p:cNvSpPr>
          <p:nvPr>
            <p:ph type="sldNum" sz="quarter" idx="5"/>
          </p:nvPr>
        </p:nvSpPr>
        <p:spPr/>
        <p:txBody>
          <a:bodyPr/>
          <a:lstStyle/>
          <a:p>
            <a:fld id="{7138E200-3767-445B-A21D-CEE4E65E1BFC}" type="slidenum">
              <a:rPr lang="en-US" smtClean="0"/>
              <a:t>24</a:t>
            </a:fld>
            <a:endParaRPr lang="en-US"/>
          </a:p>
        </p:txBody>
      </p:sp>
    </p:spTree>
    <p:extLst>
      <p:ext uri="{BB962C8B-B14F-4D97-AF65-F5344CB8AC3E}">
        <p14:creationId xmlns:p14="http://schemas.microsoft.com/office/powerpoint/2010/main" val="2323399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25</a:t>
            </a:fld>
            <a:endParaRPr lang="en-US"/>
          </a:p>
        </p:txBody>
      </p:sp>
    </p:spTree>
    <p:extLst>
      <p:ext uri="{BB962C8B-B14F-4D97-AF65-F5344CB8AC3E}">
        <p14:creationId xmlns:p14="http://schemas.microsoft.com/office/powerpoint/2010/main" val="390834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26</a:t>
            </a:fld>
            <a:endParaRPr lang="en-US"/>
          </a:p>
        </p:txBody>
      </p:sp>
    </p:spTree>
    <p:extLst>
      <p:ext uri="{BB962C8B-B14F-4D97-AF65-F5344CB8AC3E}">
        <p14:creationId xmlns:p14="http://schemas.microsoft.com/office/powerpoint/2010/main" val="396864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461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38E200-3767-445B-A21D-CEE4E65E1BFC}" type="slidenum">
              <a:rPr lang="en-US" smtClean="0"/>
              <a:t>27</a:t>
            </a:fld>
            <a:endParaRPr lang="en-US"/>
          </a:p>
        </p:txBody>
      </p:sp>
    </p:spTree>
    <p:extLst>
      <p:ext uri="{BB962C8B-B14F-4D97-AF65-F5344CB8AC3E}">
        <p14:creationId xmlns:p14="http://schemas.microsoft.com/office/powerpoint/2010/main" val="27880305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38EC31-9ECF-4135-8848-754850C28D5F}"/>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
        <p:nvSpPr>
          <p:cNvPr id="2" name="Title 1"/>
          <p:cNvSpPr>
            <a:spLocks noGrp="1"/>
          </p:cNvSpPr>
          <p:nvPr>
            <p:ph type="ctrTitle"/>
          </p:nvPr>
        </p:nvSpPr>
        <p:spPr>
          <a:xfrm>
            <a:off x="1154955" y="1447800"/>
            <a:ext cx="8825658" cy="3329581"/>
          </a:xfrm>
        </p:spPr>
        <p:txBody>
          <a:bodyPr anchor="b"/>
          <a:lstStyle>
            <a:lvl1pPr>
              <a:defRPr sz="7200">
                <a:solidFill>
                  <a:schemeClr val="tx1"/>
                </a:solidFill>
              </a:defRPr>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5">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719465D-510E-4CE5-9527-61AE2650762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6976740-24A7-4F90-A20C-0CC1EB28A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0B6B1-7669-46D8-B45C-123CA7F1D548}"/>
              </a:ext>
            </a:extLst>
          </p:cNvPr>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12889373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4C5B3B"/>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CBAD3B-7FEB-40B7-93B9-9E1009AC55B0}"/>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
        <p:nvSpPr>
          <p:cNvPr id="4" name="Date Placeholder 3">
            <a:extLst>
              <a:ext uri="{FF2B5EF4-FFF2-40B4-BE49-F238E27FC236}">
                <a16:creationId xmlns:a16="http://schemas.microsoft.com/office/drawing/2014/main" id="{207E9FB5-E995-4C76-B413-382E2CD853C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3A44F85-8398-46EF-8FF1-D2C4BD75E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C2E8D-80E7-4C2B-AA0F-AE70DFB34E16}"/>
              </a:ext>
            </a:extLst>
          </p:cNvPr>
          <p:cNvSpPr>
            <a:spLocks noGrp="1"/>
          </p:cNvSpPr>
          <p:nvPr>
            <p:ph type="sldNum" sz="quarter" idx="12"/>
          </p:nvPr>
        </p:nvSpPr>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29961104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04D2CB-3A43-4696-B680-320F1D016A47}"/>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6" y="2861733"/>
            <a:ext cx="8825657" cy="1915647"/>
          </a:xfrm>
        </p:spPr>
        <p:txBody>
          <a:bodyPr anchor="b"/>
          <a:lstStyle>
            <a:lvl1pPr algn="l">
              <a:defRPr sz="4000" b="0" cap="none">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5">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8146061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14B4A60-F54A-4802-995F-ACE0734282C5}"/>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37678579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3CD41D-9E1E-46DF-A1EF-BC4BB547E0B1}"/>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731528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545668E-2590-40C0-959C-A5BE8FFFD07D}"/>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Date Placeholder 2"/>
          <p:cNvSpPr>
            <a:spLocks noGrp="1"/>
          </p:cNvSpPr>
          <p:nvPr>
            <p:ph type="dt" sz="half" idx="10"/>
          </p:nvPr>
        </p:nvSpPr>
        <p:spPr/>
        <p:txBody>
          <a:bodyPr/>
          <a:lstStyle/>
          <a:p>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a:xfrm>
            <a:off x="11356111" y="5983054"/>
            <a:ext cx="838199" cy="767687"/>
          </a:xfrm>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4907395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3CCEF5-A6CE-48D7-A2F9-FB467634A795}"/>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1"/>
          <p:cNvSpPr>
            <a:spLocks noGrp="1"/>
          </p:cNvSpPr>
          <p:nvPr>
            <p:ph type="dt" sz="half" idx="10"/>
          </p:nvPr>
        </p:nvSpPr>
        <p:spPr/>
        <p:txBody>
          <a:bodyPr/>
          <a:lstStyle/>
          <a:p>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a:xfrm>
            <a:off x="11451765" y="5983054"/>
            <a:ext cx="838199" cy="767687"/>
          </a:xfrm>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4650704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A985995-046E-46A3-AA64-8B4BBE54896F}"/>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81DEFD05-CCB2-4610-B1A0-8817ED3A580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162A1CE2-FED6-491A-A4D5-3CD0A3770B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D73B76-1CB2-4BE2-A5A5-9CE9FC13A8EA}"/>
              </a:ext>
            </a:extLst>
          </p:cNvPr>
          <p:cNvSpPr>
            <a:spLocks noGrp="1"/>
          </p:cNvSpPr>
          <p:nvPr>
            <p:ph type="sldNum" sz="quarter" idx="12"/>
          </p:nvPr>
        </p:nvSpPr>
        <p:spPr>
          <a:xfrm>
            <a:off x="11365839" y="5830767"/>
            <a:ext cx="838199" cy="767687"/>
          </a:xfrm>
        </p:spPr>
        <p:txBody>
          <a:bodyPr/>
          <a:lstStyle/>
          <a:p>
            <a:fld id="{D57F1E4F-1CFF-5643-939E-02111984F565}" type="slidenum">
              <a:rPr lang="en-US" smtClean="0"/>
              <a:t>‹#›</a:t>
            </a:fld>
            <a:endParaRPr lang="en-US"/>
          </a:p>
        </p:txBody>
      </p:sp>
    </p:spTree>
    <p:extLst>
      <p:ext uri="{BB962C8B-B14F-4D97-AF65-F5344CB8AC3E}">
        <p14:creationId xmlns:p14="http://schemas.microsoft.com/office/powerpoint/2010/main" val="37540744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07C9AEB-DD77-4463-8E2D-19536040CBEC}"/>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3" y="1447800"/>
            <a:ext cx="3401064" cy="1447800"/>
          </a:xfrm>
        </p:spPr>
        <p:txBody>
          <a:bodyPr anchor="b"/>
          <a:lstStyle>
            <a:lvl1pPr algn="l">
              <a:defRPr sz="2400" b="0">
                <a:solidFill>
                  <a:schemeClr val="tx1"/>
                </a:solidFill>
              </a:defRPr>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a:xfrm>
            <a:off x="11461494" y="5889133"/>
            <a:ext cx="838199" cy="767687"/>
          </a:xfrm>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42407683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97BC41B-564D-43A8-BADD-D0B32E9BDDAC}"/>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1801846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0D93FD-1009-4E84-AF43-EE49B92F51EC}"/>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803307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7E7D8A-5032-4E61-9361-B7505C6889E7}"/>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4" y="1447800"/>
            <a:ext cx="8825659" cy="1981200"/>
          </a:xfrm>
        </p:spPr>
        <p:txBody>
          <a:bodyPr/>
          <a:lstStyle>
            <a:lvl1pPr>
              <a:defRPr sz="4800">
                <a:solidFill>
                  <a:schemeClr val="tx1"/>
                </a:solidFill>
              </a:defRPr>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6496689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6C2AACE-666E-48F7-9192-02FDE547CF01}"/>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74801" y="1447800"/>
            <a:ext cx="7999315" cy="2323374"/>
          </a:xfrm>
        </p:spPr>
        <p:txBody>
          <a:bodyPr/>
          <a:lstStyle>
            <a:lvl1pPr>
              <a:defRPr sz="4800">
                <a:solidFill>
                  <a:schemeClr val="tx1"/>
                </a:solidFill>
              </a:defRPr>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33092132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ACA6EC3-6AB5-4AF4-9954-DA0C8F42A138}"/>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4" y="3124201"/>
            <a:ext cx="8825660" cy="1653180"/>
          </a:xfrm>
        </p:spPr>
        <p:txBody>
          <a:bodyPr anchor="b"/>
          <a:lstStyle>
            <a:lvl1pPr algn="l">
              <a:defRPr sz="4000" b="0" cap="none">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3532138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A63CB2A-8319-4397-9D02-8CD361C3AB1C}"/>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2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123217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9CA6561-846C-46BB-87B0-2F031B719896}"/>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6140829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A21324-294A-4575-A5FC-7B04CB26AC15}"/>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11439087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AD828E-4E89-4F7B-81BC-6A46DD1B92A5}"/>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594760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428FC9-C81D-4E1A-910D-1FEB81787272}"/>
              </a:ext>
            </a:extLst>
          </p:cNvPr>
          <p:cNvSpPr/>
          <p:nvPr userDrawn="1"/>
        </p:nvSpPr>
        <p:spPr>
          <a:xfrm>
            <a:off x="0" y="0"/>
            <a:ext cx="11496174" cy="6858000"/>
          </a:xfrm>
          <a:prstGeom prst="rect">
            <a:avLst/>
          </a:prstGeom>
          <a:solidFill>
            <a:srgbClr val="4C5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0" cstate="print">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cstate="print">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cstate="print">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cstate="print">
            <a:extLst>
              <a:ext uri="{28A0092B-C50C-407E-A947-70E740481C1C}">
                <a14:useLocalDpi xmlns:a14="http://schemas.microsoft.com/office/drawing/2010/main"/>
              </a:ext>
            </a:extLst>
          </a:blip>
          <a:srcRect b="23320"/>
          <a:stretch/>
        </p:blipFill>
        <p:spPr>
          <a:xfrm>
            <a:off x="8605878" y="6096000"/>
            <a:ext cx="993734" cy="762000"/>
          </a:xfrm>
          <a:prstGeom prst="rect">
            <a:avLst/>
          </a:prstGeom>
        </p:spPr>
      </p:pic>
      <p:sp>
        <p:nvSpPr>
          <p:cNvPr id="14" name="Rectangle 13"/>
          <p:cNvSpPr/>
          <p:nvPr/>
        </p:nvSpPr>
        <p:spPr>
          <a:xfrm>
            <a:off x="11506200" y="0"/>
            <a:ext cx="685800" cy="685800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1440450" y="5937772"/>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23010920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90"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wmf"/><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29.jpeg"/><Relationship Id="rId5" Type="http://schemas.openxmlformats.org/officeDocument/2006/relationships/image" Target="../media/image25.png"/><Relationship Id="rId10" Type="http://schemas.openxmlformats.org/officeDocument/2006/relationships/image" Target="../media/image28.jpeg"/><Relationship Id="rId4" Type="http://schemas.microsoft.com/office/2007/relationships/hdphoto" Target="../media/hdphoto1.wdp"/><Relationship Id="rId9"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A172-44F8-4DF0-B74E-1C5BF602B8DF}"/>
              </a:ext>
            </a:extLst>
          </p:cNvPr>
          <p:cNvSpPr>
            <a:spLocks noGrp="1"/>
          </p:cNvSpPr>
          <p:nvPr>
            <p:ph type="ctrTitle"/>
          </p:nvPr>
        </p:nvSpPr>
        <p:spPr>
          <a:xfrm>
            <a:off x="954656" y="1334587"/>
            <a:ext cx="9656114" cy="3329581"/>
          </a:xfrm>
        </p:spPr>
        <p:txBody>
          <a:bodyPr/>
          <a:lstStyle/>
          <a:p>
            <a:r>
              <a:rPr lang="en-US"/>
              <a:t>National Park Service Technical Comments</a:t>
            </a:r>
          </a:p>
        </p:txBody>
      </p:sp>
      <p:sp>
        <p:nvSpPr>
          <p:cNvPr id="3" name="Subtitle 2">
            <a:extLst>
              <a:ext uri="{FF2B5EF4-FFF2-40B4-BE49-F238E27FC236}">
                <a16:creationId xmlns:a16="http://schemas.microsoft.com/office/drawing/2014/main" id="{EEDC5443-661E-46F3-B94C-19894ADB4C9F}"/>
              </a:ext>
            </a:extLst>
          </p:cNvPr>
          <p:cNvSpPr>
            <a:spLocks noGrp="1"/>
          </p:cNvSpPr>
          <p:nvPr>
            <p:ph type="subTitle" idx="1"/>
          </p:nvPr>
        </p:nvSpPr>
        <p:spPr>
          <a:xfrm>
            <a:off x="954656" y="4664167"/>
            <a:ext cx="8825658" cy="861420"/>
          </a:xfrm>
        </p:spPr>
        <p:txBody>
          <a:bodyPr/>
          <a:lstStyle/>
          <a:p>
            <a:r>
              <a:rPr lang="en-US"/>
              <a:t>20.2.50 NMAC Oil and Gas Sector-Ozone Precursor Pollutants Rulemaking (EIB No. 21-27 (R))</a:t>
            </a:r>
          </a:p>
        </p:txBody>
      </p:sp>
    </p:spTree>
    <p:extLst>
      <p:ext uri="{BB962C8B-B14F-4D97-AF65-F5344CB8AC3E}">
        <p14:creationId xmlns:p14="http://schemas.microsoft.com/office/powerpoint/2010/main" val="17678277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F61F-4D5A-4EE4-86A0-FD4724982746}"/>
              </a:ext>
            </a:extLst>
          </p:cNvPr>
          <p:cNvSpPr>
            <a:spLocks noGrp="1"/>
          </p:cNvSpPr>
          <p:nvPr>
            <p:ph type="title"/>
          </p:nvPr>
        </p:nvSpPr>
        <p:spPr/>
        <p:txBody>
          <a:bodyPr/>
          <a:lstStyle/>
          <a:p>
            <a:r>
              <a:rPr lang="en-US"/>
              <a:t>Synopsis</a:t>
            </a:r>
          </a:p>
        </p:txBody>
      </p:sp>
      <p:sp>
        <p:nvSpPr>
          <p:cNvPr id="3" name="Content Placeholder 2">
            <a:extLst>
              <a:ext uri="{FF2B5EF4-FFF2-40B4-BE49-F238E27FC236}">
                <a16:creationId xmlns:a16="http://schemas.microsoft.com/office/drawing/2014/main" id="{1F1AF398-6FE8-49D3-832E-72381D51B846}"/>
              </a:ext>
            </a:extLst>
          </p:cNvPr>
          <p:cNvSpPr>
            <a:spLocks noGrp="1"/>
          </p:cNvSpPr>
          <p:nvPr>
            <p:ph idx="1"/>
          </p:nvPr>
        </p:nvSpPr>
        <p:spPr>
          <a:xfrm>
            <a:off x="1104293" y="1587500"/>
            <a:ext cx="8946541" cy="4817782"/>
          </a:xfrm>
        </p:spPr>
        <p:txBody>
          <a:bodyPr vert="horz" lIns="91440" tIns="45720" rIns="91440" bIns="45720" rtlCol="0" anchor="t">
            <a:normAutofit/>
          </a:bodyPr>
          <a:lstStyle/>
          <a:p>
            <a:r>
              <a:rPr lang="en-US"/>
              <a:t>Ozone concentrations exceed the level of the National Ambient Air Quality Standards (NAAQS) for ozone at Carlsbad Caverns National Park (NP) in New Mexico</a:t>
            </a:r>
          </a:p>
          <a:p>
            <a:r>
              <a:rPr lang="en-US"/>
              <a:t>Volatile Organic Compounds (VOCs) measured at Carlsbad Caverns NP indicate the main sources of VOCs affecting ozone formation are from oil and gas activities</a:t>
            </a:r>
          </a:p>
          <a:p>
            <a:r>
              <a:rPr lang="en-US"/>
              <a:t>Nitrogen oxide (NO</a:t>
            </a:r>
            <a:r>
              <a:rPr lang="en-US" baseline="-25000"/>
              <a:t>X</a:t>
            </a:r>
            <a:r>
              <a:rPr lang="en-US"/>
              <a:t>) emissions that affect high ozone concentrations at Carlsbad Caverns NP are from local sources</a:t>
            </a:r>
          </a:p>
          <a:p>
            <a:r>
              <a:rPr lang="en-US"/>
              <a:t>The measures proposed in this rule will help to reduce high ozone concentrations – more measures or more stringent measures are likely necessary to get below the NAAQS – this is a necessary step</a:t>
            </a:r>
          </a:p>
          <a:p>
            <a:r>
              <a:rPr lang="en-US"/>
              <a:t>NO</a:t>
            </a:r>
            <a:r>
              <a:rPr lang="en-US" baseline="-25000"/>
              <a:t>x</a:t>
            </a:r>
            <a:r>
              <a:rPr lang="en-US"/>
              <a:t> and VOC control measures are necessary to reduce ozone</a:t>
            </a:r>
          </a:p>
          <a:p>
            <a:endParaRPr lang="en-US"/>
          </a:p>
        </p:txBody>
      </p:sp>
      <p:sp>
        <p:nvSpPr>
          <p:cNvPr id="4" name="Slide Number Placeholder 3">
            <a:extLst>
              <a:ext uri="{FF2B5EF4-FFF2-40B4-BE49-F238E27FC236}">
                <a16:creationId xmlns:a16="http://schemas.microsoft.com/office/drawing/2014/main" id="{5C62AF14-7996-4B2C-A6E3-2A0A06C772F5}"/>
              </a:ext>
            </a:extLst>
          </p:cNvPr>
          <p:cNvSpPr>
            <a:spLocks noGrp="1"/>
          </p:cNvSpPr>
          <p:nvPr>
            <p:ph type="sldNum" sz="quarter" idx="12"/>
          </p:nvPr>
        </p:nvSpPr>
        <p:spPr/>
        <p:txBody>
          <a:bodyPr/>
          <a:lstStyle/>
          <a:p>
            <a:fld id="{D57F1E4F-1CFF-5643-939E-02111984F565}" type="slidenum">
              <a:rPr lang="en-US" smtClean="0"/>
              <a:t>2</a:t>
            </a:fld>
            <a:endParaRPr lang="en-US"/>
          </a:p>
        </p:txBody>
      </p:sp>
    </p:spTree>
    <p:extLst>
      <p:ext uri="{BB962C8B-B14F-4D97-AF65-F5344CB8AC3E}">
        <p14:creationId xmlns:p14="http://schemas.microsoft.com/office/powerpoint/2010/main" val="3327457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txBox="1">
            <a:spLocks/>
          </p:cNvSpPr>
          <p:nvPr/>
        </p:nvSpPr>
        <p:spPr>
          <a:xfrm>
            <a:off x="2616200" y="1853248"/>
            <a:ext cx="7620000" cy="1143000"/>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endParaRPr lang="en-US"/>
          </a:p>
        </p:txBody>
      </p:sp>
      <p:sp>
        <p:nvSpPr>
          <p:cNvPr id="5" name="Title 4"/>
          <p:cNvSpPr>
            <a:spLocks noGrp="1"/>
          </p:cNvSpPr>
          <p:nvPr>
            <p:ph type="title"/>
          </p:nvPr>
        </p:nvSpPr>
        <p:spPr>
          <a:xfrm>
            <a:off x="156244" y="127864"/>
            <a:ext cx="11404375" cy="1400530"/>
          </a:xfrm>
        </p:spPr>
        <p:txBody>
          <a:bodyPr/>
          <a:lstStyle/>
          <a:p>
            <a:r>
              <a:rPr lang="en-US" sz="3200"/>
              <a:t>The NPS and Air Resources—Why we Care</a:t>
            </a:r>
            <a:br>
              <a:rPr lang="en-US" sz="3200"/>
            </a:br>
            <a:endParaRPr lang="en-US" sz="3200"/>
          </a:p>
        </p:txBody>
      </p:sp>
      <p:sp>
        <p:nvSpPr>
          <p:cNvPr id="6" name="Text Box 2"/>
          <p:cNvSpPr txBox="1">
            <a:spLocks noChangeArrowheads="1"/>
          </p:cNvSpPr>
          <p:nvPr/>
        </p:nvSpPr>
        <p:spPr bwMode="auto">
          <a:xfrm>
            <a:off x="651940" y="772765"/>
            <a:ext cx="9704007" cy="830997"/>
          </a:xfrm>
          <a:prstGeom prst="rect">
            <a:avLst/>
          </a:prstGeom>
          <a:solidFill>
            <a:schemeClr val="accent6">
              <a:lumMod val="20000"/>
              <a:lumOff val="80000"/>
            </a:schemeClr>
          </a:solidFill>
          <a:ln w="1270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solidFill>
                  <a:schemeClr val="accent6">
                    <a:lumMod val="50000"/>
                  </a:schemeClr>
                </a:solidFill>
                <a:latin typeface="Bodoni MT" panose="02070603080606020203" pitchFamily="18" charset="0"/>
              </a:rPr>
              <a:t>“…which purpose is to conserve the </a:t>
            </a:r>
            <a:r>
              <a:rPr lang="en-US" altLang="en-US" sz="1600" b="1">
                <a:solidFill>
                  <a:schemeClr val="accent6">
                    <a:lumMod val="50000"/>
                  </a:schemeClr>
                </a:solidFill>
                <a:latin typeface="Bodoni MT" panose="02070603080606020203" pitchFamily="18" charset="0"/>
              </a:rPr>
              <a:t>scenery and the natural and historic objects </a:t>
            </a:r>
            <a:r>
              <a:rPr lang="en-US" altLang="en-US" sz="1600">
                <a:solidFill>
                  <a:schemeClr val="accent6">
                    <a:lumMod val="50000"/>
                  </a:schemeClr>
                </a:solidFill>
                <a:latin typeface="Bodoni MT" panose="02070603080606020203" pitchFamily="18" charset="0"/>
              </a:rPr>
              <a:t>and the wild life therein and to provide for the enjoyment of the same in such manner and by such means as will </a:t>
            </a:r>
            <a:r>
              <a:rPr lang="en-US" altLang="en-US" sz="1600" b="1">
                <a:solidFill>
                  <a:schemeClr val="accent6">
                    <a:lumMod val="50000"/>
                  </a:schemeClr>
                </a:solidFill>
                <a:latin typeface="Bodoni MT" panose="02070603080606020203" pitchFamily="18" charset="0"/>
              </a:rPr>
              <a:t>leave them unimpaired </a:t>
            </a:r>
            <a:r>
              <a:rPr lang="en-US" altLang="en-US" sz="1600">
                <a:solidFill>
                  <a:schemeClr val="accent6">
                    <a:lumMod val="50000"/>
                  </a:schemeClr>
                </a:solidFill>
                <a:latin typeface="Bodoni MT" panose="02070603080606020203" pitchFamily="18" charset="0"/>
              </a:rPr>
              <a:t>for the enjoyment of future generations</a:t>
            </a:r>
            <a:r>
              <a:rPr lang="en-US" altLang="en-US" sz="1600">
                <a:solidFill>
                  <a:schemeClr val="accent6">
                    <a:lumMod val="50000"/>
                  </a:schemeClr>
                </a:solidFill>
                <a:latin typeface="+mj-lt"/>
              </a:rPr>
              <a:t>.” (NPS Organic Act)</a:t>
            </a:r>
          </a:p>
        </p:txBody>
      </p:sp>
      <p:sp>
        <p:nvSpPr>
          <p:cNvPr id="7" name="Text Box 3"/>
          <p:cNvSpPr txBox="1">
            <a:spLocks noChangeArrowheads="1"/>
          </p:cNvSpPr>
          <p:nvPr/>
        </p:nvSpPr>
        <p:spPr bwMode="auto">
          <a:xfrm>
            <a:off x="3248522" y="1768320"/>
            <a:ext cx="5549900" cy="830997"/>
          </a:xfrm>
          <a:prstGeom prst="rect">
            <a:avLst/>
          </a:prstGeom>
          <a:solidFill>
            <a:schemeClr val="accent6">
              <a:lumMod val="20000"/>
              <a:lumOff val="80000"/>
            </a:schemeClr>
          </a:solidFill>
          <a:ln w="1270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solidFill>
                  <a:schemeClr val="accent6">
                    <a:lumMod val="50000"/>
                  </a:schemeClr>
                </a:solidFill>
                <a:latin typeface="Bodoni MT" panose="02070603080606020203" pitchFamily="18" charset="0"/>
              </a:rPr>
              <a:t>“Wilderness areas…shall be administered…in such a manner as will </a:t>
            </a:r>
            <a:r>
              <a:rPr lang="en-US" altLang="en-US" sz="1600" b="1">
                <a:solidFill>
                  <a:schemeClr val="accent6">
                    <a:lumMod val="50000"/>
                  </a:schemeClr>
                </a:solidFill>
                <a:latin typeface="Bodoni MT" panose="02070603080606020203" pitchFamily="18" charset="0"/>
              </a:rPr>
              <a:t>leave them unimpaired</a:t>
            </a:r>
            <a:r>
              <a:rPr lang="en-US" altLang="en-US" sz="1600">
                <a:solidFill>
                  <a:schemeClr val="accent6">
                    <a:lumMod val="50000"/>
                  </a:schemeClr>
                </a:solidFill>
                <a:latin typeface="Bodoni MT" panose="02070603080606020203" pitchFamily="18" charset="0"/>
              </a:rPr>
              <a:t> for future use and enjoyment as wilderness…” </a:t>
            </a:r>
            <a:r>
              <a:rPr lang="en-US" altLang="en-US" sz="1600">
                <a:solidFill>
                  <a:schemeClr val="accent6">
                    <a:lumMod val="50000"/>
                  </a:schemeClr>
                </a:solidFill>
                <a:latin typeface="+mj-lt"/>
              </a:rPr>
              <a:t>(Wilderness Act of 1964)</a:t>
            </a:r>
          </a:p>
        </p:txBody>
      </p:sp>
      <p:sp>
        <p:nvSpPr>
          <p:cNvPr id="8" name="Text Box 4"/>
          <p:cNvSpPr txBox="1">
            <a:spLocks noChangeArrowheads="1"/>
          </p:cNvSpPr>
          <p:nvPr/>
        </p:nvSpPr>
        <p:spPr bwMode="auto">
          <a:xfrm>
            <a:off x="651940" y="2734682"/>
            <a:ext cx="5146675" cy="1082675"/>
          </a:xfrm>
          <a:prstGeom prst="rect">
            <a:avLst/>
          </a:prstGeom>
          <a:solidFill>
            <a:schemeClr val="accent6">
              <a:lumMod val="20000"/>
              <a:lumOff val="80000"/>
            </a:schemeClr>
          </a:solidFill>
          <a:ln w="1270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solidFill>
                  <a:schemeClr val="accent6">
                    <a:lumMod val="50000"/>
                  </a:schemeClr>
                </a:solidFill>
                <a:latin typeface="Bodoni MT" panose="02070603080606020203" pitchFamily="18" charset="0"/>
              </a:rPr>
              <a:t>“…</a:t>
            </a:r>
            <a:r>
              <a:rPr lang="en-US" altLang="en-US" sz="1600" b="1">
                <a:solidFill>
                  <a:schemeClr val="accent6">
                    <a:lumMod val="50000"/>
                  </a:schemeClr>
                </a:solidFill>
                <a:latin typeface="Bodoni MT" panose="02070603080606020203" pitchFamily="18" charset="0"/>
              </a:rPr>
              <a:t>preserve, protect and enhance the air quality in national parks, national wilderness areas, national monuments, national seashores</a:t>
            </a:r>
            <a:r>
              <a:rPr lang="en-US" altLang="en-US" sz="1600">
                <a:solidFill>
                  <a:schemeClr val="accent6">
                    <a:lumMod val="50000"/>
                  </a:schemeClr>
                </a:solidFill>
                <a:latin typeface="Bodoni MT" panose="02070603080606020203" pitchFamily="18" charset="0"/>
              </a:rPr>
              <a:t>…” </a:t>
            </a:r>
            <a:r>
              <a:rPr lang="en-US" altLang="en-US" sz="1600">
                <a:solidFill>
                  <a:schemeClr val="accent6">
                    <a:lumMod val="50000"/>
                  </a:schemeClr>
                </a:solidFill>
                <a:latin typeface="+mj-lt"/>
              </a:rPr>
              <a:t>(Clean Air Act as amended in 1977)</a:t>
            </a:r>
          </a:p>
        </p:txBody>
      </p:sp>
      <p:sp>
        <p:nvSpPr>
          <p:cNvPr id="9" name="Text Box 5"/>
          <p:cNvSpPr txBox="1">
            <a:spLocks noChangeArrowheads="1"/>
          </p:cNvSpPr>
          <p:nvPr/>
        </p:nvSpPr>
        <p:spPr bwMode="auto">
          <a:xfrm>
            <a:off x="519456" y="5297514"/>
            <a:ext cx="3463263" cy="1323439"/>
          </a:xfrm>
          <a:prstGeom prst="rect">
            <a:avLst/>
          </a:prstGeom>
          <a:solidFill>
            <a:schemeClr val="accent6">
              <a:lumMod val="20000"/>
              <a:lumOff val="80000"/>
            </a:schemeClr>
          </a:solidFill>
          <a:ln w="1270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sz="1600" b="1">
                <a:solidFill>
                  <a:schemeClr val="accent6">
                    <a:lumMod val="50000"/>
                  </a:schemeClr>
                </a:solidFill>
                <a:latin typeface="Bodoni MT" panose="02070603080606020203" pitchFamily="18" charset="0"/>
              </a:rPr>
              <a:t>“In cases of doubt the land manager should err on the side of protecting the air quality-related values for future generations</a:t>
            </a:r>
            <a:r>
              <a:rPr lang="en-US" altLang="en-US" sz="1600">
                <a:solidFill>
                  <a:schemeClr val="accent6">
                    <a:lumMod val="50000"/>
                  </a:schemeClr>
                </a:solidFill>
                <a:latin typeface="Bodoni MT" panose="02070603080606020203" pitchFamily="18" charset="0"/>
              </a:rPr>
              <a:t>.” </a:t>
            </a:r>
            <a:r>
              <a:rPr lang="en-US" altLang="en-US" sz="1600">
                <a:solidFill>
                  <a:schemeClr val="accent6">
                    <a:lumMod val="50000"/>
                  </a:schemeClr>
                </a:solidFill>
                <a:latin typeface="+mj-lt"/>
              </a:rPr>
              <a:t>(Senate Report No. 95-127, 95th Congress, 1977)</a:t>
            </a:r>
          </a:p>
        </p:txBody>
      </p:sp>
      <p:pic>
        <p:nvPicPr>
          <p:cNvPr id="10" name="Picture 7" descr="Indian blanke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78028" y="1837812"/>
            <a:ext cx="811700" cy="74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53189" y="2773770"/>
            <a:ext cx="2264229" cy="1132115"/>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430744" y="1763857"/>
            <a:ext cx="1610912" cy="2155544"/>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231274" y="5188334"/>
            <a:ext cx="6998560" cy="1541801"/>
          </a:xfrm>
          <a:prstGeom prst="rect">
            <a:avLst/>
          </a:prstGeom>
        </p:spPr>
      </p:pic>
      <p:sp>
        <p:nvSpPr>
          <p:cNvPr id="14" name="Text Box 5">
            <a:extLst>
              <a:ext uri="{FF2B5EF4-FFF2-40B4-BE49-F238E27FC236}">
                <a16:creationId xmlns:a16="http://schemas.microsoft.com/office/drawing/2014/main" id="{41641208-64D7-4AE6-AD4B-A0931D5FFAB8}"/>
              </a:ext>
            </a:extLst>
          </p:cNvPr>
          <p:cNvSpPr txBox="1">
            <a:spLocks noChangeArrowheads="1"/>
          </p:cNvSpPr>
          <p:nvPr/>
        </p:nvSpPr>
        <p:spPr bwMode="auto">
          <a:xfrm>
            <a:off x="5194390" y="4054766"/>
            <a:ext cx="6035444" cy="954107"/>
          </a:xfrm>
          <a:prstGeom prst="rect">
            <a:avLst/>
          </a:prstGeom>
          <a:solidFill>
            <a:schemeClr val="accent6">
              <a:lumMod val="20000"/>
              <a:lumOff val="80000"/>
            </a:schemeClr>
          </a:solidFill>
          <a:ln w="1270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tLang="en-US" sz="1600">
                <a:solidFill>
                  <a:schemeClr val="accent6">
                    <a:lumMod val="50000"/>
                  </a:schemeClr>
                </a:solidFill>
              </a:rPr>
              <a:t>Regional Haze Rule, 1999</a:t>
            </a:r>
            <a:endParaRPr lang="en-US" altLang="en-US" sz="1600" b="1">
              <a:solidFill>
                <a:schemeClr val="accent6">
                  <a:lumMod val="50000"/>
                </a:schemeClr>
              </a:solidFill>
              <a:latin typeface="Bodoni MT" panose="02070603080606020203" pitchFamily="18" charset="0"/>
            </a:endParaRPr>
          </a:p>
          <a:p>
            <a:pPr eaLnBrk="1" hangingPunct="1">
              <a:spcBef>
                <a:spcPct val="50000"/>
              </a:spcBef>
            </a:pPr>
            <a:r>
              <a:rPr lang="en-US" altLang="en-US" sz="1600" b="1">
                <a:solidFill>
                  <a:schemeClr val="accent6">
                    <a:lumMod val="50000"/>
                  </a:schemeClr>
                </a:solidFill>
                <a:latin typeface="Bodoni MT" panose="02070603080606020203" pitchFamily="18" charset="0"/>
              </a:rPr>
              <a:t>Requires state and federal agencies to work together to improve visibility in all 156 federal Class I national parks and wilderness areas</a:t>
            </a:r>
          </a:p>
        </p:txBody>
      </p:sp>
      <p:pic>
        <p:nvPicPr>
          <p:cNvPr id="15" name="Picture 14">
            <a:extLst>
              <a:ext uri="{FF2B5EF4-FFF2-40B4-BE49-F238E27FC236}">
                <a16:creationId xmlns:a16="http://schemas.microsoft.com/office/drawing/2014/main" id="{0FD299E2-09BD-455D-9072-7FFA8CCE67AB}"/>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62166" y="3927461"/>
            <a:ext cx="4075374" cy="1103418"/>
          </a:xfrm>
          <a:prstGeom prst="rect">
            <a:avLst/>
          </a:prstGeom>
        </p:spPr>
      </p:pic>
    </p:spTree>
    <p:extLst>
      <p:ext uri="{BB962C8B-B14F-4D97-AF65-F5344CB8AC3E}">
        <p14:creationId xmlns:p14="http://schemas.microsoft.com/office/powerpoint/2010/main" val="1891558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FCAE-CC02-42C5-82EC-6BD43F188147}"/>
              </a:ext>
            </a:extLst>
          </p:cNvPr>
          <p:cNvSpPr>
            <a:spLocks noGrp="1"/>
          </p:cNvSpPr>
          <p:nvPr>
            <p:ph type="title"/>
          </p:nvPr>
        </p:nvSpPr>
        <p:spPr>
          <a:xfrm>
            <a:off x="162963" y="199799"/>
            <a:ext cx="10936586" cy="948065"/>
          </a:xfrm>
        </p:spPr>
        <p:txBody>
          <a:bodyPr/>
          <a:lstStyle/>
          <a:p>
            <a:r>
              <a:rPr lang="en-US"/>
              <a:t>Ground Level Ozone</a:t>
            </a:r>
          </a:p>
        </p:txBody>
      </p:sp>
      <p:sp>
        <p:nvSpPr>
          <p:cNvPr id="4" name="Slide Number Placeholder 3">
            <a:extLst>
              <a:ext uri="{FF2B5EF4-FFF2-40B4-BE49-F238E27FC236}">
                <a16:creationId xmlns:a16="http://schemas.microsoft.com/office/drawing/2014/main" id="{519352D3-7EDE-4764-90EC-F52CF947D864}"/>
              </a:ext>
            </a:extLst>
          </p:cNvPr>
          <p:cNvSpPr>
            <a:spLocks noGrp="1"/>
          </p:cNvSpPr>
          <p:nvPr>
            <p:ph type="sldNum" sz="quarter" idx="12"/>
          </p:nvPr>
        </p:nvSpPr>
        <p:spPr/>
        <p:txBody>
          <a:bodyPr/>
          <a:lstStyle/>
          <a:p>
            <a:fld id="{D57F1E4F-1CFF-5643-939E-02111984F565}" type="slidenum">
              <a:rPr lang="en-US" smtClean="0"/>
              <a:t>4</a:t>
            </a:fld>
            <a:endParaRPr lang="en-US"/>
          </a:p>
        </p:txBody>
      </p:sp>
      <p:pic>
        <p:nvPicPr>
          <p:cNvPr id="11" name="Picture 10">
            <a:extLst>
              <a:ext uri="{FF2B5EF4-FFF2-40B4-BE49-F238E27FC236}">
                <a16:creationId xmlns:a16="http://schemas.microsoft.com/office/drawing/2014/main" id="{E7C15064-278F-4C64-B051-7D8E91333A5F}"/>
              </a:ext>
            </a:extLst>
          </p:cNvPr>
          <p:cNvPicPr>
            <a:picLocks noChangeAspect="1"/>
          </p:cNvPicPr>
          <p:nvPr/>
        </p:nvPicPr>
        <p:blipFill rotWithShape="1">
          <a:blip r:embed="rId3"/>
          <a:srcRect/>
          <a:stretch/>
        </p:blipFill>
        <p:spPr>
          <a:xfrm>
            <a:off x="542004" y="1142676"/>
            <a:ext cx="6015223" cy="2885014"/>
          </a:xfrm>
          <a:prstGeom prst="rect">
            <a:avLst/>
          </a:prstGeom>
        </p:spPr>
      </p:pic>
      <p:sp>
        <p:nvSpPr>
          <p:cNvPr id="12" name="Content Placeholder 2">
            <a:extLst>
              <a:ext uri="{FF2B5EF4-FFF2-40B4-BE49-F238E27FC236}">
                <a16:creationId xmlns:a16="http://schemas.microsoft.com/office/drawing/2014/main" id="{D074EEB6-8326-4E30-AA39-C418769CD4C3}"/>
              </a:ext>
            </a:extLst>
          </p:cNvPr>
          <p:cNvSpPr txBox="1">
            <a:spLocks/>
          </p:cNvSpPr>
          <p:nvPr/>
        </p:nvSpPr>
        <p:spPr>
          <a:xfrm>
            <a:off x="312598" y="4611189"/>
            <a:ext cx="6362225" cy="2047012"/>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2400"/>
              <a:t>Formed by reactions of NO</a:t>
            </a:r>
            <a:r>
              <a:rPr lang="en-US" sz="2400" baseline="-25000"/>
              <a:t>x</a:t>
            </a:r>
            <a:r>
              <a:rPr lang="en-US" sz="2400"/>
              <a:t> and VOCs in the presence of sunlight</a:t>
            </a:r>
          </a:p>
          <a:p>
            <a:r>
              <a:rPr lang="en-US" sz="2400"/>
              <a:t>Impacts vegetation and human health</a:t>
            </a:r>
          </a:p>
          <a:p>
            <a:r>
              <a:rPr lang="en-US" sz="2400"/>
              <a:t>EPA Regulated Pollutant</a:t>
            </a:r>
          </a:p>
          <a:p>
            <a:endParaRPr lang="en-US" sz="2400"/>
          </a:p>
          <a:p>
            <a:endParaRPr lang="en-US" sz="2400"/>
          </a:p>
        </p:txBody>
      </p:sp>
      <p:grpSp>
        <p:nvGrpSpPr>
          <p:cNvPr id="13" name="Group 12">
            <a:extLst>
              <a:ext uri="{FF2B5EF4-FFF2-40B4-BE49-F238E27FC236}">
                <a16:creationId xmlns:a16="http://schemas.microsoft.com/office/drawing/2014/main" id="{0C5C6FFD-D7AA-4346-A065-6997339656FF}"/>
              </a:ext>
            </a:extLst>
          </p:cNvPr>
          <p:cNvGrpSpPr>
            <a:grpSpLocks noChangeAspect="1"/>
          </p:cNvGrpSpPr>
          <p:nvPr/>
        </p:nvGrpSpPr>
        <p:grpSpPr>
          <a:xfrm>
            <a:off x="9363191" y="2540830"/>
            <a:ext cx="2652350" cy="2232919"/>
            <a:chOff x="3403028" y="1853248"/>
            <a:chExt cx="2420322" cy="2037583"/>
          </a:xfrm>
        </p:grpSpPr>
        <p:pic>
          <p:nvPicPr>
            <p:cNvPr id="14" name="Picture 13">
              <a:extLst>
                <a:ext uri="{FF2B5EF4-FFF2-40B4-BE49-F238E27FC236}">
                  <a16:creationId xmlns:a16="http://schemas.microsoft.com/office/drawing/2014/main" id="{EDED9D24-CBF8-401A-8241-265051C702D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03028" y="2232575"/>
              <a:ext cx="2420322" cy="1658256"/>
            </a:xfrm>
            <a:prstGeom prst="rect">
              <a:avLst/>
            </a:prstGeom>
          </p:spPr>
        </p:pic>
        <p:sp>
          <p:nvSpPr>
            <p:cNvPr id="15" name="TextBox 14">
              <a:extLst>
                <a:ext uri="{FF2B5EF4-FFF2-40B4-BE49-F238E27FC236}">
                  <a16:creationId xmlns:a16="http://schemas.microsoft.com/office/drawing/2014/main" id="{CCF244DF-FB7E-4D90-9749-B9CC0BE24256}"/>
                </a:ext>
              </a:extLst>
            </p:cNvPr>
            <p:cNvSpPr txBox="1"/>
            <p:nvPr/>
          </p:nvSpPr>
          <p:spPr>
            <a:xfrm>
              <a:off x="3403028" y="1853248"/>
              <a:ext cx="2420322" cy="369332"/>
            </a:xfrm>
            <a:prstGeom prst="rect">
              <a:avLst/>
            </a:prstGeom>
            <a:noFill/>
          </p:spPr>
          <p:txBody>
            <a:bodyPr wrap="square" rtlCol="0">
              <a:spAutoFit/>
            </a:bodyPr>
            <a:lstStyle/>
            <a:p>
              <a:r>
                <a:rPr lang="en-US"/>
                <a:t>Foliar Injury</a:t>
              </a:r>
            </a:p>
          </p:txBody>
        </p:sp>
      </p:grpSp>
      <p:grpSp>
        <p:nvGrpSpPr>
          <p:cNvPr id="16" name="Group 15">
            <a:extLst>
              <a:ext uri="{FF2B5EF4-FFF2-40B4-BE49-F238E27FC236}">
                <a16:creationId xmlns:a16="http://schemas.microsoft.com/office/drawing/2014/main" id="{FA3C850F-B8AC-4256-B772-1646E92082FE}"/>
              </a:ext>
            </a:extLst>
          </p:cNvPr>
          <p:cNvGrpSpPr/>
          <p:nvPr/>
        </p:nvGrpSpPr>
        <p:grpSpPr>
          <a:xfrm>
            <a:off x="7159827" y="343688"/>
            <a:ext cx="2030644" cy="3085312"/>
            <a:chOff x="415995" y="1696993"/>
            <a:chExt cx="2030644" cy="3085312"/>
          </a:xfrm>
        </p:grpSpPr>
        <p:sp>
          <p:nvSpPr>
            <p:cNvPr id="17" name="TextBox 16">
              <a:extLst>
                <a:ext uri="{FF2B5EF4-FFF2-40B4-BE49-F238E27FC236}">
                  <a16:creationId xmlns:a16="http://schemas.microsoft.com/office/drawing/2014/main" id="{461DEE27-1AE4-460A-B155-3D219A28F4EC}"/>
                </a:ext>
              </a:extLst>
            </p:cNvPr>
            <p:cNvSpPr txBox="1"/>
            <p:nvPr/>
          </p:nvSpPr>
          <p:spPr>
            <a:xfrm>
              <a:off x="415995" y="1696993"/>
              <a:ext cx="2030644" cy="342633"/>
            </a:xfrm>
            <a:prstGeom prst="rect">
              <a:avLst/>
            </a:prstGeom>
            <a:noFill/>
          </p:spPr>
          <p:txBody>
            <a:bodyPr wrap="square" rtlCol="0">
              <a:spAutoFit/>
            </a:bodyPr>
            <a:lstStyle/>
            <a:p>
              <a:r>
                <a:rPr lang="en-US"/>
                <a:t>Lung Function</a:t>
              </a:r>
            </a:p>
          </p:txBody>
        </p:sp>
        <p:pic>
          <p:nvPicPr>
            <p:cNvPr id="18" name="Picture 2" descr="Making Friends">
              <a:extLst>
                <a:ext uri="{FF2B5EF4-FFF2-40B4-BE49-F238E27FC236}">
                  <a16:creationId xmlns:a16="http://schemas.microsoft.com/office/drawing/2014/main" id="{9093B560-114F-4576-B18E-2C60E8AD36A3}"/>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486810" y="2143691"/>
              <a:ext cx="1959828" cy="2638614"/>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9" name="Straight Connector 18">
            <a:extLst>
              <a:ext uri="{FF2B5EF4-FFF2-40B4-BE49-F238E27FC236}">
                <a16:creationId xmlns:a16="http://schemas.microsoft.com/office/drawing/2014/main" id="{89E6AF21-BB24-41DC-B2F1-4AD61DF1D647}"/>
              </a:ext>
            </a:extLst>
          </p:cNvPr>
          <p:cNvCxnSpPr/>
          <p:nvPr/>
        </p:nvCxnSpPr>
        <p:spPr>
          <a:xfrm flipV="1">
            <a:off x="6917326" y="1309587"/>
            <a:ext cx="0" cy="49522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8">
            <a:extLst>
              <a:ext uri="{FF2B5EF4-FFF2-40B4-BE49-F238E27FC236}">
                <a16:creationId xmlns:a16="http://schemas.microsoft.com/office/drawing/2014/main" id="{7C163C59-F2D1-44BE-B3EE-0808F0633993}"/>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3280"/>
          <a:stretch/>
        </p:blipFill>
        <p:spPr bwMode="auto">
          <a:xfrm rot="5400000">
            <a:off x="7566422" y="4616245"/>
            <a:ext cx="1491472" cy="23046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5680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77353" y="1328870"/>
            <a:ext cx="7977847" cy="5283897"/>
          </a:xfrm>
          <a:prstGeom prst="rect">
            <a:avLst/>
          </a:prstGeom>
        </p:spPr>
      </p:pic>
      <p:sp>
        <p:nvSpPr>
          <p:cNvPr id="2" name="Title 1">
            <a:extLst>
              <a:ext uri="{FF2B5EF4-FFF2-40B4-BE49-F238E27FC236}">
                <a16:creationId xmlns:a16="http://schemas.microsoft.com/office/drawing/2014/main" id="{44D84E7B-625C-4EDF-B461-4EA2523B9952}"/>
              </a:ext>
            </a:extLst>
          </p:cNvPr>
          <p:cNvSpPr>
            <a:spLocks noGrp="1"/>
          </p:cNvSpPr>
          <p:nvPr>
            <p:ph type="title"/>
          </p:nvPr>
        </p:nvSpPr>
        <p:spPr>
          <a:xfrm>
            <a:off x="416560" y="245233"/>
            <a:ext cx="11064239" cy="1083637"/>
          </a:xfrm>
        </p:spPr>
        <p:txBody>
          <a:bodyPr/>
          <a:lstStyle/>
          <a:p>
            <a:r>
              <a:rPr lang="en-US"/>
              <a:t>Pollutants Come from Outside Parks</a:t>
            </a:r>
          </a:p>
        </p:txBody>
      </p:sp>
      <p:sp>
        <p:nvSpPr>
          <p:cNvPr id="4" name="Slide Number Placeholder 3">
            <a:extLst>
              <a:ext uri="{FF2B5EF4-FFF2-40B4-BE49-F238E27FC236}">
                <a16:creationId xmlns:a16="http://schemas.microsoft.com/office/drawing/2014/main" id="{102E168A-FE3F-4ABC-B1DF-664785289FDE}"/>
              </a:ext>
            </a:extLst>
          </p:cNvPr>
          <p:cNvSpPr>
            <a:spLocks noGrp="1"/>
          </p:cNvSpPr>
          <p:nvPr>
            <p:ph type="sldNum" sz="quarter" idx="12"/>
          </p:nvPr>
        </p:nvSpPr>
        <p:spPr/>
        <p:txBody>
          <a:bodyPr/>
          <a:lstStyle/>
          <a:p>
            <a:fld id="{D57F1E4F-1CFF-5643-939E-02111984F565}" type="slidenum">
              <a:rPr lang="en-US" smtClean="0"/>
              <a:t>5</a:t>
            </a:fld>
            <a:endParaRPr lang="en-US"/>
          </a:p>
        </p:txBody>
      </p:sp>
    </p:spTree>
    <p:extLst>
      <p:ext uri="{BB962C8B-B14F-4D97-AF65-F5344CB8AC3E}">
        <p14:creationId xmlns:p14="http://schemas.microsoft.com/office/powerpoint/2010/main" val="10958101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0EF6-44E5-411C-8DA5-778D9D0101FB}"/>
              </a:ext>
            </a:extLst>
          </p:cNvPr>
          <p:cNvSpPr>
            <a:spLocks noGrp="1"/>
          </p:cNvSpPr>
          <p:nvPr>
            <p:ph type="title"/>
          </p:nvPr>
        </p:nvSpPr>
        <p:spPr>
          <a:xfrm>
            <a:off x="271604" y="259427"/>
            <a:ext cx="5824396" cy="1400530"/>
          </a:xfrm>
        </p:spPr>
        <p:txBody>
          <a:bodyPr/>
          <a:lstStyle/>
          <a:p>
            <a:r>
              <a:rPr lang="en-US"/>
              <a:t>Extensive Oil &amp; Gas Activities throughout Midwest and West</a:t>
            </a:r>
            <a:br>
              <a:rPr lang="en-US"/>
            </a:br>
            <a:endParaRPr lang="en-US"/>
          </a:p>
        </p:txBody>
      </p:sp>
      <p:sp>
        <p:nvSpPr>
          <p:cNvPr id="4" name="Slide Number Placeholder 3">
            <a:extLst>
              <a:ext uri="{FF2B5EF4-FFF2-40B4-BE49-F238E27FC236}">
                <a16:creationId xmlns:a16="http://schemas.microsoft.com/office/drawing/2014/main" id="{0D71151F-9582-4902-9874-C9DD607E8D7D}"/>
              </a:ext>
            </a:extLst>
          </p:cNvPr>
          <p:cNvSpPr>
            <a:spLocks noGrp="1"/>
          </p:cNvSpPr>
          <p:nvPr>
            <p:ph type="sldNum" sz="quarter" idx="12"/>
          </p:nvPr>
        </p:nvSpPr>
        <p:spPr>
          <a:xfrm>
            <a:off x="11430000" y="5943600"/>
            <a:ext cx="838199" cy="767687"/>
          </a:xfrm>
        </p:spPr>
        <p:txBody>
          <a:bodyPr/>
          <a:lstStyle/>
          <a:p>
            <a:fld id="{D57F1E4F-1CFF-5643-939E-02111984F565}" type="slidenum">
              <a:rPr lang="en-US" smtClean="0"/>
              <a:t>6</a:t>
            </a:fld>
            <a:endParaRPr lang="en-US"/>
          </a:p>
        </p:txBody>
      </p:sp>
      <p:pic>
        <p:nvPicPr>
          <p:cNvPr id="5" name="Picture 4">
            <a:extLst>
              <a:ext uri="{FF2B5EF4-FFF2-40B4-BE49-F238E27FC236}">
                <a16:creationId xmlns:a16="http://schemas.microsoft.com/office/drawing/2014/main" id="{D81F591E-2D2C-4FD4-9E21-CDB0B69A599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96000" y="1125248"/>
            <a:ext cx="5383500" cy="5473325"/>
          </a:xfrm>
          <a:prstGeom prst="rect">
            <a:avLst/>
          </a:prstGeom>
        </p:spPr>
      </p:pic>
      <p:pic>
        <p:nvPicPr>
          <p:cNvPr id="3" name="Picture 2">
            <a:extLst>
              <a:ext uri="{FF2B5EF4-FFF2-40B4-BE49-F238E27FC236}">
                <a16:creationId xmlns:a16="http://schemas.microsoft.com/office/drawing/2014/main" id="{371D33EA-25C9-4200-921F-CC7729C37D4B}"/>
              </a:ext>
            </a:extLst>
          </p:cNvPr>
          <p:cNvPicPr>
            <a:picLocks noChangeAspect="1"/>
          </p:cNvPicPr>
          <p:nvPr/>
        </p:nvPicPr>
        <p:blipFill>
          <a:blip r:embed="rId4"/>
          <a:stretch>
            <a:fillRect/>
          </a:stretch>
        </p:blipFill>
        <p:spPr>
          <a:xfrm>
            <a:off x="271604" y="2442410"/>
            <a:ext cx="5660381" cy="4156163"/>
          </a:xfrm>
          <a:prstGeom prst="rect">
            <a:avLst/>
          </a:prstGeom>
        </p:spPr>
      </p:pic>
    </p:spTree>
    <p:extLst>
      <p:ext uri="{BB962C8B-B14F-4D97-AF65-F5344CB8AC3E}">
        <p14:creationId xmlns:p14="http://schemas.microsoft.com/office/powerpoint/2010/main" val="1074386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8D567-8010-46B9-9D88-2B5F56BDA9F8}"/>
              </a:ext>
            </a:extLst>
          </p:cNvPr>
          <p:cNvSpPr>
            <a:spLocks noGrp="1"/>
          </p:cNvSpPr>
          <p:nvPr>
            <p:ph type="title"/>
          </p:nvPr>
        </p:nvSpPr>
        <p:spPr>
          <a:xfrm>
            <a:off x="366295" y="211204"/>
            <a:ext cx="5532773" cy="944738"/>
          </a:xfrm>
        </p:spPr>
        <p:txBody>
          <a:bodyPr/>
          <a:lstStyle/>
          <a:p>
            <a:r>
              <a:rPr lang="en-US"/>
              <a:t>Increases in NO</a:t>
            </a:r>
            <a:r>
              <a:rPr lang="en-US" baseline="-25000"/>
              <a:t>x</a:t>
            </a:r>
            <a:r>
              <a:rPr lang="en-US" baseline="30000"/>
              <a:t>*</a:t>
            </a:r>
            <a:r>
              <a:rPr lang="en-US"/>
              <a:t> and Ozone at Carlsbad Caverns National Park</a:t>
            </a:r>
            <a:br>
              <a:rPr lang="en-US"/>
            </a:br>
            <a:r>
              <a:rPr lang="en-US" sz="1800" baseline="30000"/>
              <a:t>*</a:t>
            </a:r>
            <a:r>
              <a:rPr lang="en-US" sz="1800"/>
              <a:t>NOx = NO + NO</a:t>
            </a:r>
            <a:r>
              <a:rPr lang="en-US" sz="1800" baseline="-25000"/>
              <a:t>2</a:t>
            </a:r>
            <a:endParaRPr lang="en-US"/>
          </a:p>
        </p:txBody>
      </p:sp>
      <p:sp>
        <p:nvSpPr>
          <p:cNvPr id="11" name="Slide Number Placeholder 10">
            <a:extLst>
              <a:ext uri="{FF2B5EF4-FFF2-40B4-BE49-F238E27FC236}">
                <a16:creationId xmlns:a16="http://schemas.microsoft.com/office/drawing/2014/main" id="{A2589597-D4B1-4667-A2DB-B9BE92E9686E}"/>
              </a:ext>
            </a:extLst>
          </p:cNvPr>
          <p:cNvSpPr>
            <a:spLocks noGrp="1"/>
          </p:cNvSpPr>
          <p:nvPr>
            <p:ph type="sldNum" sz="quarter" idx="12"/>
          </p:nvPr>
        </p:nvSpPr>
        <p:spPr/>
        <p:txBody>
          <a:bodyPr/>
          <a:lstStyle/>
          <a:p>
            <a:fld id="{D57F1E4F-1CFF-5643-939E-02111984F565}" type="slidenum">
              <a:rPr lang="en-US" smtClean="0"/>
              <a:t>7</a:t>
            </a:fld>
            <a:endParaRPr lang="en-US"/>
          </a:p>
        </p:txBody>
      </p:sp>
      <p:sp>
        <p:nvSpPr>
          <p:cNvPr id="8" name="TextBox 7">
            <a:extLst>
              <a:ext uri="{FF2B5EF4-FFF2-40B4-BE49-F238E27FC236}">
                <a16:creationId xmlns:a16="http://schemas.microsoft.com/office/drawing/2014/main" id="{6BC9B537-234D-48AE-B5EF-9565EB7FE7FD}"/>
              </a:ext>
            </a:extLst>
          </p:cNvPr>
          <p:cNvSpPr txBox="1"/>
          <p:nvPr/>
        </p:nvSpPr>
        <p:spPr>
          <a:xfrm>
            <a:off x="246709" y="3467199"/>
            <a:ext cx="3927678" cy="461665"/>
          </a:xfrm>
          <a:prstGeom prst="rect">
            <a:avLst/>
          </a:prstGeom>
          <a:noFill/>
        </p:spPr>
        <p:txBody>
          <a:bodyPr wrap="none" rtlCol="0">
            <a:spAutoFit/>
          </a:bodyPr>
          <a:lstStyle/>
          <a:p>
            <a:r>
              <a:rPr lang="en-US" sz="2400" b="1"/>
              <a:t>Carlsbad Caverns Ozone</a:t>
            </a:r>
          </a:p>
        </p:txBody>
      </p:sp>
      <p:sp>
        <p:nvSpPr>
          <p:cNvPr id="10" name="Rectangle 9">
            <a:extLst>
              <a:ext uri="{FF2B5EF4-FFF2-40B4-BE49-F238E27FC236}">
                <a16:creationId xmlns:a16="http://schemas.microsoft.com/office/drawing/2014/main" id="{9A12E7F7-6175-49E0-AB98-B0FB575CF37D}"/>
              </a:ext>
            </a:extLst>
          </p:cNvPr>
          <p:cNvSpPr/>
          <p:nvPr/>
        </p:nvSpPr>
        <p:spPr>
          <a:xfrm>
            <a:off x="246709" y="3930860"/>
            <a:ext cx="5333463" cy="461665"/>
          </a:xfrm>
          <a:prstGeom prst="rect">
            <a:avLst/>
          </a:prstGeom>
        </p:spPr>
        <p:txBody>
          <a:bodyPr wrap="square">
            <a:spAutoFit/>
          </a:bodyPr>
          <a:lstStyle/>
          <a:p>
            <a:r>
              <a:rPr lang="en-US" sz="2400" b="1">
                <a:latin typeface="+mj-lt"/>
                <a:cs typeface="Avenir Book"/>
              </a:rPr>
              <a:t>70 ppb </a:t>
            </a:r>
            <a:r>
              <a:rPr lang="en-US" sz="2400">
                <a:latin typeface="+mj-lt"/>
                <a:cs typeface="Avenir Book"/>
              </a:rPr>
              <a:t>is the national standard</a:t>
            </a:r>
          </a:p>
        </p:txBody>
      </p:sp>
      <p:pic>
        <p:nvPicPr>
          <p:cNvPr id="12" name="Picture 11">
            <a:extLst>
              <a:ext uri="{FF2B5EF4-FFF2-40B4-BE49-F238E27FC236}">
                <a16:creationId xmlns:a16="http://schemas.microsoft.com/office/drawing/2014/main" id="{4F6F2309-971B-4633-B82C-5B3EAD22305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092" t="751" r="26709" b="4362"/>
          <a:stretch/>
        </p:blipFill>
        <p:spPr>
          <a:xfrm>
            <a:off x="6137899" y="94144"/>
            <a:ext cx="4996616" cy="3645118"/>
          </a:xfrm>
          <a:prstGeom prst="rect">
            <a:avLst/>
          </a:prstGeom>
        </p:spPr>
      </p:pic>
      <p:sp>
        <p:nvSpPr>
          <p:cNvPr id="13" name="TextBox 12">
            <a:extLst>
              <a:ext uri="{FF2B5EF4-FFF2-40B4-BE49-F238E27FC236}">
                <a16:creationId xmlns:a16="http://schemas.microsoft.com/office/drawing/2014/main" id="{FB7A9B00-62A7-4624-AD1D-FD279A655A6B}"/>
              </a:ext>
            </a:extLst>
          </p:cNvPr>
          <p:cNvSpPr txBox="1"/>
          <p:nvPr/>
        </p:nvSpPr>
        <p:spPr>
          <a:xfrm>
            <a:off x="8297287" y="3739262"/>
            <a:ext cx="3894713" cy="1077218"/>
          </a:xfrm>
          <a:prstGeom prst="rect">
            <a:avLst/>
          </a:prstGeom>
          <a:noFill/>
        </p:spPr>
        <p:txBody>
          <a:bodyPr wrap="square" rtlCol="0">
            <a:spAutoFit/>
          </a:bodyPr>
          <a:lstStyle/>
          <a:p>
            <a:r>
              <a:rPr lang="en-US" sz="2400" b="1"/>
              <a:t>Trends in NO</a:t>
            </a:r>
            <a:r>
              <a:rPr lang="en-US" sz="2400" b="1" baseline="-25000"/>
              <a:t>x</a:t>
            </a:r>
            <a:r>
              <a:rPr lang="en-US" sz="2400" b="1"/>
              <a:t>, </a:t>
            </a:r>
            <a:br>
              <a:rPr lang="en-US" sz="2400" b="1"/>
            </a:br>
            <a:r>
              <a:rPr lang="en-US" sz="2400" b="1"/>
              <a:t>from satellite data </a:t>
            </a:r>
            <a:br>
              <a:rPr lang="en-US" sz="2400" b="1"/>
            </a:br>
            <a:r>
              <a:rPr lang="en-US" sz="1600"/>
              <a:t>(Dix et al., 2020)</a:t>
            </a:r>
          </a:p>
        </p:txBody>
      </p:sp>
      <p:graphicFrame>
        <p:nvGraphicFramePr>
          <p:cNvPr id="14" name="Table 13">
            <a:extLst>
              <a:ext uri="{FF2B5EF4-FFF2-40B4-BE49-F238E27FC236}">
                <a16:creationId xmlns:a16="http://schemas.microsoft.com/office/drawing/2014/main" id="{90D41245-CF7D-4631-B681-B172778B5614}"/>
              </a:ext>
            </a:extLst>
          </p:cNvPr>
          <p:cNvGraphicFramePr>
            <a:graphicFrameLocks noGrp="1"/>
          </p:cNvGraphicFramePr>
          <p:nvPr>
            <p:extLst>
              <p:ext uri="{D42A27DB-BD31-4B8C-83A1-F6EECF244321}">
                <p14:modId xmlns:p14="http://schemas.microsoft.com/office/powerpoint/2010/main" val="1720843828"/>
              </p:ext>
            </p:extLst>
          </p:nvPr>
        </p:nvGraphicFramePr>
        <p:xfrm>
          <a:off x="246709" y="4482546"/>
          <a:ext cx="6453376" cy="2189480"/>
        </p:xfrm>
        <a:graphic>
          <a:graphicData uri="http://schemas.openxmlformats.org/drawingml/2006/table">
            <a:tbl>
              <a:tblPr firstRow="1" bandRow="1">
                <a:tableStyleId>{22838BEF-8BB2-4498-84A7-C5851F593DF1}</a:tableStyleId>
              </a:tblPr>
              <a:tblGrid>
                <a:gridCol w="741513">
                  <a:extLst>
                    <a:ext uri="{9D8B030D-6E8A-4147-A177-3AD203B41FA5}">
                      <a16:colId xmlns:a16="http://schemas.microsoft.com/office/drawing/2014/main" val="4191894504"/>
                    </a:ext>
                  </a:extLst>
                </a:gridCol>
                <a:gridCol w="2255520">
                  <a:extLst>
                    <a:ext uri="{9D8B030D-6E8A-4147-A177-3AD203B41FA5}">
                      <a16:colId xmlns:a16="http://schemas.microsoft.com/office/drawing/2014/main" val="1722634724"/>
                    </a:ext>
                  </a:extLst>
                </a:gridCol>
                <a:gridCol w="1574800">
                  <a:extLst>
                    <a:ext uri="{9D8B030D-6E8A-4147-A177-3AD203B41FA5}">
                      <a16:colId xmlns:a16="http://schemas.microsoft.com/office/drawing/2014/main" val="1834163722"/>
                    </a:ext>
                  </a:extLst>
                </a:gridCol>
                <a:gridCol w="1881543">
                  <a:extLst>
                    <a:ext uri="{9D8B030D-6E8A-4147-A177-3AD203B41FA5}">
                      <a16:colId xmlns:a16="http://schemas.microsoft.com/office/drawing/2014/main" val="1911464624"/>
                    </a:ext>
                  </a:extLst>
                </a:gridCol>
              </a:tblGrid>
              <a:tr h="0">
                <a:tc>
                  <a:txBody>
                    <a:bodyPr/>
                    <a:lstStyle/>
                    <a:p>
                      <a:r>
                        <a:rPr lang="en-US" sz="1600"/>
                        <a:t>Year</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r>
                        <a:rPr lang="en-US" sz="1600"/>
                        <a:t># Exceedance Days</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a:t>Years</a:t>
                      </a:r>
                      <a:endParaRPr lang="en-US" sz="1600" b="1" baseline="-25000">
                        <a:solidFill>
                          <a:sysClr val="windowText" lastClr="000000"/>
                        </a:solidFill>
                        <a:latin typeface="Arial" panose="020B0604020202020204" pitchFamily="34" charset="0"/>
                        <a:cs typeface="Arial" panose="020B06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a:t>8-hr 4</a:t>
                      </a:r>
                      <a:r>
                        <a:rPr lang="en-US" sz="1600" baseline="30000"/>
                        <a:t>th</a:t>
                      </a:r>
                      <a:r>
                        <a:rPr lang="en-US" sz="1600"/>
                        <a:t> high O</a:t>
                      </a:r>
                      <a:r>
                        <a:rPr lang="en-US" sz="1600" baseline="-25000"/>
                        <a:t>3</a:t>
                      </a:r>
                      <a:endParaRPr lang="en-US" sz="1600" b="1">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57946102"/>
                  </a:ext>
                </a:extLst>
              </a:tr>
              <a:tr h="370840">
                <a:tc>
                  <a:txBody>
                    <a:bodyPr/>
                    <a:lstStyle/>
                    <a:p>
                      <a:r>
                        <a:rPr lang="en-US" sz="1600"/>
                        <a:t>2016</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None</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2014-2016</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67</a:t>
                      </a:r>
                      <a:endParaRPr lang="en-US" sz="1600" b="1">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86651056"/>
                  </a:ext>
                </a:extLst>
              </a:tr>
              <a:tr h="370840">
                <a:tc>
                  <a:txBody>
                    <a:bodyPr/>
                    <a:lstStyle/>
                    <a:p>
                      <a:r>
                        <a:rPr lang="en-US" sz="1600"/>
                        <a:t>2017</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None</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2015-2017</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66</a:t>
                      </a:r>
                      <a:endParaRPr lang="en-US" sz="1600" b="1">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72594474"/>
                  </a:ext>
                </a:extLst>
              </a:tr>
              <a:tr h="370840">
                <a:tc>
                  <a:txBody>
                    <a:bodyPr/>
                    <a:lstStyle/>
                    <a:p>
                      <a:r>
                        <a:rPr lang="en-US" sz="1600"/>
                        <a:t>2018</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10</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2016-2018</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b="1">
                          <a:solidFill>
                            <a:srgbClr val="C00000"/>
                          </a:solidFill>
                        </a:rPr>
                        <a:t>71</a:t>
                      </a:r>
                      <a:endParaRPr lang="en-US" sz="1600" b="1">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16796022"/>
                  </a:ext>
                </a:extLst>
              </a:tr>
              <a:tr h="370840">
                <a:tc>
                  <a:txBody>
                    <a:bodyPr/>
                    <a:lstStyle/>
                    <a:p>
                      <a:r>
                        <a:rPr lang="en-US" sz="1600"/>
                        <a:t>2019</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6</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2017-2019</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b="1">
                          <a:solidFill>
                            <a:srgbClr val="C00000"/>
                          </a:solidFill>
                        </a:rPr>
                        <a:t>74</a:t>
                      </a:r>
                      <a:endParaRPr lang="en-US" sz="1600" b="1">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08712"/>
                  </a:ext>
                </a:extLst>
              </a:tr>
              <a:tr h="370840">
                <a:tc>
                  <a:txBody>
                    <a:bodyPr/>
                    <a:lstStyle/>
                    <a:p>
                      <a:r>
                        <a:rPr lang="en-US" sz="1600"/>
                        <a:t>2020</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a:t>9</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2018-2020</a:t>
                      </a:r>
                      <a:endParaRPr lang="en-US" sz="1600" b="1">
                        <a:solidFill>
                          <a:sysClr val="windowText" lastClr="000000"/>
                        </a:solidFill>
                        <a:latin typeface="Arial" panose="020B0604020202020204" pitchFamily="34" charset="0"/>
                        <a:cs typeface="Arial" panose="020B0604020202020204" pitchFamily="34" charset="0"/>
                      </a:endParaRPr>
                    </a:p>
                  </a:txBody>
                  <a:tcPr/>
                </a:tc>
                <a:tc>
                  <a:txBody>
                    <a:bodyPr/>
                    <a:lstStyle/>
                    <a:p>
                      <a:pPr algn="ctr"/>
                      <a:r>
                        <a:rPr lang="en-US" sz="1600" b="1">
                          <a:solidFill>
                            <a:srgbClr val="C00000"/>
                          </a:solidFill>
                        </a:rPr>
                        <a:t>73</a:t>
                      </a:r>
                      <a:endParaRPr lang="en-US" sz="1600" b="1">
                        <a:solidFill>
                          <a:srgbClr val="C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21697069"/>
                  </a:ext>
                </a:extLst>
              </a:tr>
            </a:tbl>
          </a:graphicData>
        </a:graphic>
      </p:graphicFrame>
    </p:spTree>
    <p:extLst>
      <p:ext uri="{BB962C8B-B14F-4D97-AF65-F5344CB8AC3E}">
        <p14:creationId xmlns:p14="http://schemas.microsoft.com/office/powerpoint/2010/main" val="29181165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67DE8-3778-4F87-8B6F-DD0320899B4C}"/>
              </a:ext>
            </a:extLst>
          </p:cNvPr>
          <p:cNvSpPr>
            <a:spLocks noGrp="1"/>
          </p:cNvSpPr>
          <p:nvPr>
            <p:ph type="title"/>
          </p:nvPr>
        </p:nvSpPr>
        <p:spPr>
          <a:xfrm>
            <a:off x="170142" y="269557"/>
            <a:ext cx="10666180" cy="1400530"/>
          </a:xfrm>
        </p:spPr>
        <p:txBody>
          <a:bodyPr/>
          <a:lstStyle/>
          <a:p>
            <a:r>
              <a:rPr lang="en-US"/>
              <a:t>Measuring VOC markers (</a:t>
            </a:r>
            <a:r>
              <a:rPr lang="en-US" b="1"/>
              <a:t>70+</a:t>
            </a:r>
            <a:r>
              <a:rPr lang="en-US"/>
              <a:t>) to better understand sources affecting parks</a:t>
            </a:r>
          </a:p>
        </p:txBody>
      </p:sp>
      <p:sp>
        <p:nvSpPr>
          <p:cNvPr id="3" name="Slide Number Placeholder 2">
            <a:extLst>
              <a:ext uri="{FF2B5EF4-FFF2-40B4-BE49-F238E27FC236}">
                <a16:creationId xmlns:a16="http://schemas.microsoft.com/office/drawing/2014/main" id="{5600E866-3BF0-4608-81D6-5A3E5AB360FF}"/>
              </a:ext>
            </a:extLst>
          </p:cNvPr>
          <p:cNvSpPr>
            <a:spLocks noGrp="1"/>
          </p:cNvSpPr>
          <p:nvPr>
            <p:ph type="sldNum" sz="quarter" idx="12"/>
          </p:nvPr>
        </p:nvSpPr>
        <p:spPr/>
        <p:txBody>
          <a:bodyPr/>
          <a:lstStyle/>
          <a:p>
            <a:fld id="{D57F1E4F-1CFF-5643-939E-02111984F565}" type="slidenum">
              <a:rPr lang="en-US" smtClean="0"/>
              <a:t>8</a:t>
            </a:fld>
            <a:endParaRPr lang="en-US"/>
          </a:p>
        </p:txBody>
      </p:sp>
      <p:sp>
        <p:nvSpPr>
          <p:cNvPr id="4" name="Content Placeholder 4">
            <a:extLst>
              <a:ext uri="{FF2B5EF4-FFF2-40B4-BE49-F238E27FC236}">
                <a16:creationId xmlns:a16="http://schemas.microsoft.com/office/drawing/2014/main" id="{3008A0AF-E7D6-4F7F-ADCD-3149122F1B0F}"/>
              </a:ext>
            </a:extLst>
          </p:cNvPr>
          <p:cNvSpPr txBox="1">
            <a:spLocks/>
          </p:cNvSpPr>
          <p:nvPr/>
        </p:nvSpPr>
        <p:spPr>
          <a:xfrm>
            <a:off x="365760" y="1801216"/>
            <a:ext cx="5730240" cy="4525963"/>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1600" b="1">
                <a:cs typeface="Arial" panose="020B0604020202020204" pitchFamily="34" charset="0"/>
              </a:rPr>
              <a:t>Oil &amp; Gas</a:t>
            </a:r>
          </a:p>
          <a:p>
            <a:pPr lvl="1"/>
            <a:r>
              <a:rPr lang="en-US" sz="1400">
                <a:cs typeface="Arial" panose="020B0604020202020204" pitchFamily="34" charset="0"/>
              </a:rPr>
              <a:t>NMHCs: light alkanes C2-C6, </a:t>
            </a:r>
            <a:r>
              <a:rPr lang="en-US" sz="1400" err="1">
                <a:cs typeface="Arial" panose="020B0604020202020204" pitchFamily="34" charset="0"/>
              </a:rPr>
              <a:t>i</a:t>
            </a:r>
            <a:r>
              <a:rPr lang="en-US" sz="1400">
                <a:cs typeface="Arial" panose="020B0604020202020204" pitchFamily="34" charset="0"/>
              </a:rPr>
              <a:t>-butane/n-butane, </a:t>
            </a:r>
            <a:r>
              <a:rPr lang="en-US" sz="1400" err="1">
                <a:cs typeface="Arial" panose="020B0604020202020204" pitchFamily="34" charset="0"/>
              </a:rPr>
              <a:t>i</a:t>
            </a:r>
            <a:r>
              <a:rPr lang="en-US" sz="1400">
                <a:cs typeface="Arial" panose="020B0604020202020204" pitchFamily="34" charset="0"/>
              </a:rPr>
              <a:t>-pentane/n-pentane</a:t>
            </a:r>
          </a:p>
          <a:p>
            <a:r>
              <a:rPr lang="en-US" sz="1600" b="1">
                <a:cs typeface="Arial" panose="020B0604020202020204" pitchFamily="34" charset="0"/>
              </a:rPr>
              <a:t>Biomass Burning</a:t>
            </a:r>
          </a:p>
          <a:p>
            <a:pPr lvl="1"/>
            <a:r>
              <a:rPr lang="en-US" sz="1400">
                <a:cs typeface="Arial" panose="020B0604020202020204" pitchFamily="34" charset="0"/>
              </a:rPr>
              <a:t>acetonitrile, methyl halides (CH</a:t>
            </a:r>
            <a:r>
              <a:rPr lang="en-US" sz="1400" baseline="-25000">
                <a:cs typeface="Arial" panose="020B0604020202020204" pitchFamily="34" charset="0"/>
              </a:rPr>
              <a:t>3</a:t>
            </a:r>
            <a:r>
              <a:rPr lang="en-US" sz="1400">
                <a:cs typeface="Arial" panose="020B0604020202020204" pitchFamily="34" charset="0"/>
              </a:rPr>
              <a:t>Cl, CH</a:t>
            </a:r>
            <a:r>
              <a:rPr lang="en-US" sz="1400" baseline="-25000">
                <a:cs typeface="Arial" panose="020B0604020202020204" pitchFamily="34" charset="0"/>
              </a:rPr>
              <a:t>3</a:t>
            </a:r>
            <a:r>
              <a:rPr lang="en-US" sz="1400">
                <a:cs typeface="Arial" panose="020B0604020202020204" pitchFamily="34" charset="0"/>
              </a:rPr>
              <a:t>Br, CH</a:t>
            </a:r>
            <a:r>
              <a:rPr lang="en-US" sz="1400" baseline="-25000">
                <a:cs typeface="Arial" panose="020B0604020202020204" pitchFamily="34" charset="0"/>
              </a:rPr>
              <a:t>3</a:t>
            </a:r>
            <a:r>
              <a:rPr lang="en-US" sz="1400">
                <a:cs typeface="Arial" panose="020B0604020202020204" pitchFamily="34" charset="0"/>
              </a:rPr>
              <a:t>I), OVOCs (MeOH, acetone)</a:t>
            </a:r>
          </a:p>
          <a:p>
            <a:r>
              <a:rPr lang="en-US" sz="1600" b="1">
                <a:cs typeface="Arial" panose="020B0604020202020204" pitchFamily="34" charset="0"/>
              </a:rPr>
              <a:t>Urban</a:t>
            </a:r>
          </a:p>
          <a:p>
            <a:pPr lvl="1"/>
            <a:r>
              <a:rPr lang="en-US" sz="1400">
                <a:cs typeface="Arial" panose="020B0604020202020204" pitchFamily="34" charset="0"/>
              </a:rPr>
              <a:t>industrial:  benzene, toluene, xylenes</a:t>
            </a:r>
          </a:p>
          <a:p>
            <a:pPr lvl="1"/>
            <a:r>
              <a:rPr lang="en-US" sz="1400">
                <a:cs typeface="Arial" panose="020B0604020202020204" pitchFamily="34" charset="0"/>
              </a:rPr>
              <a:t>solvent evaporation:  halocarbons (CH</a:t>
            </a:r>
            <a:r>
              <a:rPr lang="en-US" sz="1400" baseline="-25000">
                <a:cs typeface="Arial" panose="020B0604020202020204" pitchFamily="34" charset="0"/>
              </a:rPr>
              <a:t>2</a:t>
            </a:r>
            <a:r>
              <a:rPr lang="en-US" sz="1400">
                <a:cs typeface="Arial" panose="020B0604020202020204" pitchFamily="34" charset="0"/>
              </a:rPr>
              <a:t>Cl</a:t>
            </a:r>
            <a:r>
              <a:rPr lang="en-US" sz="1400" baseline="-25000">
                <a:cs typeface="Arial" panose="020B0604020202020204" pitchFamily="34" charset="0"/>
              </a:rPr>
              <a:t>2</a:t>
            </a:r>
            <a:r>
              <a:rPr lang="en-US" sz="1400">
                <a:cs typeface="Arial" panose="020B0604020202020204" pitchFamily="34" charset="0"/>
              </a:rPr>
              <a:t>, C</a:t>
            </a:r>
            <a:r>
              <a:rPr lang="en-US" sz="1400" baseline="-25000">
                <a:cs typeface="Arial" panose="020B0604020202020204" pitchFamily="34" charset="0"/>
              </a:rPr>
              <a:t>2</a:t>
            </a:r>
            <a:r>
              <a:rPr lang="en-US" sz="1400">
                <a:cs typeface="Arial" panose="020B0604020202020204" pitchFamily="34" charset="0"/>
              </a:rPr>
              <a:t>Cl</a:t>
            </a:r>
            <a:r>
              <a:rPr lang="en-US" sz="1400" baseline="-25000">
                <a:cs typeface="Arial" panose="020B0604020202020204" pitchFamily="34" charset="0"/>
              </a:rPr>
              <a:t>4</a:t>
            </a:r>
            <a:r>
              <a:rPr lang="en-US" sz="1400">
                <a:cs typeface="Arial" panose="020B0604020202020204" pitchFamily="34" charset="0"/>
              </a:rPr>
              <a:t>, C</a:t>
            </a:r>
            <a:r>
              <a:rPr lang="en-US" sz="1400" baseline="-25000">
                <a:cs typeface="Arial" panose="020B0604020202020204" pitchFamily="34" charset="0"/>
              </a:rPr>
              <a:t>2</a:t>
            </a:r>
            <a:r>
              <a:rPr lang="en-US" sz="1400">
                <a:cs typeface="Arial" panose="020B0604020202020204" pitchFamily="34" charset="0"/>
              </a:rPr>
              <a:t>HCl</a:t>
            </a:r>
            <a:r>
              <a:rPr lang="en-US" sz="1400" baseline="-25000">
                <a:cs typeface="Arial" panose="020B0604020202020204" pitchFamily="34" charset="0"/>
              </a:rPr>
              <a:t>3</a:t>
            </a:r>
            <a:r>
              <a:rPr lang="en-US" sz="1400">
                <a:cs typeface="Arial" panose="020B0604020202020204" pitchFamily="34" charset="0"/>
              </a:rPr>
              <a:t>, CHCl</a:t>
            </a:r>
            <a:r>
              <a:rPr lang="en-US" sz="1400" baseline="-25000">
                <a:cs typeface="Arial" panose="020B0604020202020204" pitchFamily="34" charset="0"/>
              </a:rPr>
              <a:t>3</a:t>
            </a:r>
            <a:r>
              <a:rPr lang="en-US" sz="1400">
                <a:cs typeface="Arial" panose="020B0604020202020204" pitchFamily="34" charset="0"/>
              </a:rPr>
              <a:t>, CH</a:t>
            </a:r>
            <a:r>
              <a:rPr lang="en-US" sz="1400" baseline="-25000">
                <a:cs typeface="Arial" panose="020B0604020202020204" pitchFamily="34" charset="0"/>
              </a:rPr>
              <a:t>3</a:t>
            </a:r>
            <a:r>
              <a:rPr lang="en-US" sz="1400">
                <a:cs typeface="Arial" panose="020B0604020202020204" pitchFamily="34" charset="0"/>
              </a:rPr>
              <a:t>CCl</a:t>
            </a:r>
            <a:r>
              <a:rPr lang="en-US" sz="1400" baseline="-25000">
                <a:cs typeface="Arial" panose="020B0604020202020204" pitchFamily="34" charset="0"/>
              </a:rPr>
              <a:t>3</a:t>
            </a:r>
            <a:r>
              <a:rPr lang="en-US" sz="1400">
                <a:cs typeface="Arial" panose="020B0604020202020204" pitchFamily="34" charset="0"/>
              </a:rPr>
              <a:t>)</a:t>
            </a:r>
          </a:p>
          <a:p>
            <a:pPr lvl="1"/>
            <a:r>
              <a:rPr lang="en-US" sz="1400">
                <a:cs typeface="Arial" panose="020B0604020202020204" pitchFamily="34" charset="0"/>
              </a:rPr>
              <a:t>Waste water treatment:  CHCl</a:t>
            </a:r>
            <a:r>
              <a:rPr lang="en-US" sz="1400" baseline="-25000">
                <a:cs typeface="Arial" panose="020B0604020202020204" pitchFamily="34" charset="0"/>
              </a:rPr>
              <a:t>3</a:t>
            </a:r>
            <a:r>
              <a:rPr lang="en-US" sz="1400">
                <a:cs typeface="Arial" panose="020B0604020202020204" pitchFamily="34" charset="0"/>
              </a:rPr>
              <a:t>, CHBr</a:t>
            </a:r>
            <a:r>
              <a:rPr lang="en-US" sz="1400" baseline="-25000">
                <a:cs typeface="Arial" panose="020B0604020202020204" pitchFamily="34" charset="0"/>
              </a:rPr>
              <a:t>3</a:t>
            </a:r>
            <a:endParaRPr lang="en-US" sz="1400">
              <a:cs typeface="Arial" panose="020B0604020202020204" pitchFamily="34" charset="0"/>
            </a:endParaRPr>
          </a:p>
          <a:p>
            <a:r>
              <a:rPr lang="en-US" sz="1600" b="1">
                <a:cs typeface="Arial" panose="020B0604020202020204" pitchFamily="34" charset="0"/>
              </a:rPr>
              <a:t>Agriculture</a:t>
            </a:r>
          </a:p>
          <a:p>
            <a:pPr lvl="1"/>
            <a:r>
              <a:rPr lang="en-US" sz="1400">
                <a:cs typeface="Arial" panose="020B0604020202020204" pitchFamily="34" charset="0"/>
              </a:rPr>
              <a:t>crops:  alkenes (hexenes, ethene, propene), DMS, CHBr</a:t>
            </a:r>
            <a:r>
              <a:rPr lang="en-US" sz="1400" baseline="-25000">
                <a:cs typeface="Arial" panose="020B0604020202020204" pitchFamily="34" charset="0"/>
              </a:rPr>
              <a:t>2</a:t>
            </a:r>
            <a:r>
              <a:rPr lang="en-US" sz="1400">
                <a:cs typeface="Arial" panose="020B0604020202020204" pitchFamily="34" charset="0"/>
              </a:rPr>
              <a:t>Cl</a:t>
            </a:r>
          </a:p>
          <a:p>
            <a:pPr lvl="1"/>
            <a:r>
              <a:rPr lang="en-US" sz="1400">
                <a:cs typeface="Arial" panose="020B0604020202020204" pitchFamily="34" charset="0"/>
              </a:rPr>
              <a:t>animal husbandry:  methanol, ethanol, acetaldehyde</a:t>
            </a:r>
          </a:p>
        </p:txBody>
      </p:sp>
      <p:sp>
        <p:nvSpPr>
          <p:cNvPr id="5" name="Content Placeholder 5">
            <a:extLst>
              <a:ext uri="{FF2B5EF4-FFF2-40B4-BE49-F238E27FC236}">
                <a16:creationId xmlns:a16="http://schemas.microsoft.com/office/drawing/2014/main" id="{E4D8D538-B074-43FC-A4D4-1A1DFF0E792B}"/>
              </a:ext>
            </a:extLst>
          </p:cNvPr>
          <p:cNvSpPr txBox="1">
            <a:spLocks/>
          </p:cNvSpPr>
          <p:nvPr/>
        </p:nvSpPr>
        <p:spPr>
          <a:xfrm>
            <a:off x="6096000" y="1801215"/>
            <a:ext cx="5537200" cy="4525963"/>
          </a:xfrm>
          <a:prstGeom prst="rect">
            <a:avLst/>
          </a:prstGeom>
        </p:spPr>
        <p:txBody>
          <a:bodyP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r>
              <a:rPr lang="en-US" sz="1600" b="1">
                <a:cs typeface="Arial" panose="020B0604020202020204" pitchFamily="34" charset="0"/>
              </a:rPr>
              <a:t>Transportation</a:t>
            </a:r>
          </a:p>
          <a:p>
            <a:pPr lvl="1"/>
            <a:r>
              <a:rPr lang="en-US" sz="1400">
                <a:cs typeface="Arial" panose="020B0604020202020204" pitchFamily="34" charset="0"/>
              </a:rPr>
              <a:t>Fuel Evaporation: </a:t>
            </a:r>
            <a:r>
              <a:rPr lang="en-US" sz="1400" err="1">
                <a:cs typeface="Arial" panose="020B0604020202020204" pitchFamily="34" charset="0"/>
              </a:rPr>
              <a:t>i</a:t>
            </a:r>
            <a:r>
              <a:rPr lang="en-US" sz="1400">
                <a:cs typeface="Arial" panose="020B0604020202020204" pitchFamily="34" charset="0"/>
              </a:rPr>
              <a:t>-pentane/n-pentane</a:t>
            </a:r>
          </a:p>
          <a:p>
            <a:pPr lvl="1"/>
            <a:r>
              <a:rPr lang="en-US" sz="1400">
                <a:cs typeface="Arial" panose="020B0604020202020204" pitchFamily="34" charset="0"/>
              </a:rPr>
              <a:t>fuel combustion: ethyne, ethene, propene, benzene,</a:t>
            </a:r>
          </a:p>
          <a:p>
            <a:pPr lvl="1"/>
            <a:r>
              <a:rPr lang="en-US" sz="1400">
                <a:cs typeface="Arial" panose="020B0604020202020204" pitchFamily="34" charset="0"/>
              </a:rPr>
              <a:t>exhaust: </a:t>
            </a:r>
            <a:r>
              <a:rPr lang="en-US" sz="1400" err="1">
                <a:cs typeface="Arial" panose="020B0604020202020204" pitchFamily="34" charset="0"/>
              </a:rPr>
              <a:t>i</a:t>
            </a:r>
            <a:r>
              <a:rPr lang="en-US" sz="1400">
                <a:cs typeface="Arial" panose="020B0604020202020204" pitchFamily="34" charset="0"/>
              </a:rPr>
              <a:t>-butane/n-butane, </a:t>
            </a:r>
            <a:r>
              <a:rPr lang="en-US" sz="1400" err="1">
                <a:cs typeface="Arial" panose="020B0604020202020204" pitchFamily="34" charset="0"/>
              </a:rPr>
              <a:t>i</a:t>
            </a:r>
            <a:r>
              <a:rPr lang="en-US" sz="1400">
                <a:cs typeface="Arial" panose="020B0604020202020204" pitchFamily="34" charset="0"/>
              </a:rPr>
              <a:t>-pentane/n-pentane, alkenes, ethyne</a:t>
            </a:r>
          </a:p>
          <a:p>
            <a:r>
              <a:rPr lang="en-US" sz="1600" b="1">
                <a:cs typeface="Arial" panose="020B0604020202020204" pitchFamily="34" charset="0"/>
              </a:rPr>
              <a:t>Biogenic/natural emissions:</a:t>
            </a:r>
            <a:r>
              <a:rPr lang="en-US" sz="1600">
                <a:cs typeface="Arial" panose="020B0604020202020204" pitchFamily="34" charset="0"/>
              </a:rPr>
              <a:t> </a:t>
            </a:r>
          </a:p>
          <a:p>
            <a:pPr lvl="1"/>
            <a:r>
              <a:rPr lang="en-US" sz="1400">
                <a:cs typeface="Arial" panose="020B0604020202020204" pitchFamily="34" charset="0"/>
              </a:rPr>
              <a:t>isoprene, monoterpenes</a:t>
            </a:r>
          </a:p>
          <a:p>
            <a:r>
              <a:rPr lang="en-US" sz="1600" b="1">
                <a:cs typeface="Arial" panose="020B0604020202020204" pitchFamily="34" charset="0"/>
              </a:rPr>
              <a:t>Stratospheric Intrusion:</a:t>
            </a:r>
            <a:endParaRPr lang="en-US" sz="1600">
              <a:cs typeface="Arial" panose="020B0604020202020204" pitchFamily="34" charset="0"/>
            </a:endParaRPr>
          </a:p>
          <a:p>
            <a:pPr lvl="1"/>
            <a:r>
              <a:rPr lang="en-US" sz="1400">
                <a:cs typeface="Arial" panose="020B0604020202020204" pitchFamily="34" charset="0"/>
              </a:rPr>
              <a:t>OCS, CFCs, HCFCs</a:t>
            </a:r>
          </a:p>
          <a:p>
            <a:r>
              <a:rPr lang="en-US" sz="1600" b="1">
                <a:cs typeface="Arial" panose="020B0604020202020204" pitchFamily="34" charset="0"/>
              </a:rPr>
              <a:t>Ocean/Marine: </a:t>
            </a:r>
          </a:p>
          <a:p>
            <a:pPr lvl="1"/>
            <a:r>
              <a:rPr lang="en-US" sz="1400">
                <a:cs typeface="Arial" panose="020B0604020202020204" pitchFamily="34" charset="0"/>
              </a:rPr>
              <a:t>MeONO</a:t>
            </a:r>
            <a:r>
              <a:rPr lang="en-US" sz="1400" baseline="-25000">
                <a:cs typeface="Arial" panose="020B0604020202020204" pitchFamily="34" charset="0"/>
              </a:rPr>
              <a:t>2</a:t>
            </a:r>
            <a:r>
              <a:rPr lang="en-US" sz="1400">
                <a:cs typeface="Arial" panose="020B0604020202020204" pitchFamily="34" charset="0"/>
              </a:rPr>
              <a:t>, CH2Br</a:t>
            </a:r>
            <a:r>
              <a:rPr lang="en-US" sz="1400" baseline="-25000">
                <a:cs typeface="Arial" panose="020B0604020202020204" pitchFamily="34" charset="0"/>
              </a:rPr>
              <a:t>2</a:t>
            </a:r>
            <a:r>
              <a:rPr lang="en-US" sz="1400">
                <a:cs typeface="Arial" panose="020B0604020202020204" pitchFamily="34" charset="0"/>
              </a:rPr>
              <a:t>, CHBr</a:t>
            </a:r>
            <a:r>
              <a:rPr lang="en-US" sz="1400" baseline="-25000">
                <a:cs typeface="Arial" panose="020B0604020202020204" pitchFamily="34" charset="0"/>
              </a:rPr>
              <a:t>3</a:t>
            </a:r>
            <a:r>
              <a:rPr lang="en-US" sz="1400">
                <a:cs typeface="Arial" panose="020B0604020202020204" pitchFamily="34" charset="0"/>
              </a:rPr>
              <a:t>, CH</a:t>
            </a:r>
            <a:r>
              <a:rPr lang="en-US" sz="1400" baseline="-25000">
                <a:cs typeface="Arial" panose="020B0604020202020204" pitchFamily="34" charset="0"/>
              </a:rPr>
              <a:t>2</a:t>
            </a:r>
            <a:r>
              <a:rPr lang="en-US" sz="1400">
                <a:cs typeface="Arial" panose="020B0604020202020204" pitchFamily="34" charset="0"/>
              </a:rPr>
              <a:t>ClI, DMS, OCS</a:t>
            </a:r>
          </a:p>
          <a:p>
            <a:r>
              <a:rPr lang="en-US" sz="1600" b="1">
                <a:cs typeface="Arial" panose="020B0604020202020204" pitchFamily="34" charset="0"/>
              </a:rPr>
              <a:t>Oxidation/photochemical processing:  </a:t>
            </a:r>
          </a:p>
          <a:p>
            <a:pPr lvl="1"/>
            <a:r>
              <a:rPr lang="en-US" sz="1400">
                <a:cs typeface="Arial" panose="020B0604020202020204" pitchFamily="34" charset="0"/>
              </a:rPr>
              <a:t>RONO</a:t>
            </a:r>
            <a:r>
              <a:rPr lang="en-US" sz="1400" baseline="-25000">
                <a:cs typeface="Arial" panose="020B0604020202020204" pitchFamily="34" charset="0"/>
              </a:rPr>
              <a:t>2</a:t>
            </a:r>
            <a:r>
              <a:rPr lang="en-US" sz="1400">
                <a:cs typeface="Arial" panose="020B0604020202020204" pitchFamily="34" charset="0"/>
              </a:rPr>
              <a:t>, OVOCs </a:t>
            </a:r>
          </a:p>
        </p:txBody>
      </p:sp>
    </p:spTree>
    <p:extLst>
      <p:ext uri="{BB962C8B-B14F-4D97-AF65-F5344CB8AC3E}">
        <p14:creationId xmlns:p14="http://schemas.microsoft.com/office/powerpoint/2010/main" val="25266168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4BF3-3E14-4D53-9982-98D19F42F428}"/>
              </a:ext>
            </a:extLst>
          </p:cNvPr>
          <p:cNvSpPr>
            <a:spLocks noGrp="1"/>
          </p:cNvSpPr>
          <p:nvPr>
            <p:ph type="title"/>
          </p:nvPr>
        </p:nvSpPr>
        <p:spPr>
          <a:xfrm>
            <a:off x="428828" y="249509"/>
            <a:ext cx="9404723" cy="1400530"/>
          </a:xfrm>
        </p:spPr>
        <p:txBody>
          <a:bodyPr/>
          <a:lstStyle/>
          <a:p>
            <a:r>
              <a:rPr lang="en-US"/>
              <a:t>VOC Survey Study</a:t>
            </a:r>
            <a:br>
              <a:rPr lang="en-US"/>
            </a:br>
            <a:r>
              <a:rPr lang="en-US"/>
              <a:t>April – September 2017</a:t>
            </a:r>
          </a:p>
        </p:txBody>
      </p:sp>
      <p:sp>
        <p:nvSpPr>
          <p:cNvPr id="3" name="Content Placeholder 2">
            <a:extLst>
              <a:ext uri="{FF2B5EF4-FFF2-40B4-BE49-F238E27FC236}">
                <a16:creationId xmlns:a16="http://schemas.microsoft.com/office/drawing/2014/main" id="{42C1FD2C-25EC-4BCE-8070-5509C404ACC5}"/>
              </a:ext>
            </a:extLst>
          </p:cNvPr>
          <p:cNvSpPr>
            <a:spLocks noGrp="1"/>
          </p:cNvSpPr>
          <p:nvPr>
            <p:ph idx="1"/>
          </p:nvPr>
        </p:nvSpPr>
        <p:spPr>
          <a:xfrm>
            <a:off x="698925" y="1853248"/>
            <a:ext cx="5928211" cy="4764341"/>
          </a:xfrm>
        </p:spPr>
        <p:txBody>
          <a:bodyPr vert="horz" lIns="91440" tIns="45720" rIns="91440" bIns="45720" rtlCol="0" anchor="t">
            <a:normAutofit/>
          </a:bodyPr>
          <a:lstStyle/>
          <a:p>
            <a:r>
              <a:rPr lang="en-US" sz="2800"/>
              <a:t>Mix of VOCs collected tell us about the sources impacting the parks.</a:t>
            </a:r>
          </a:p>
          <a:p>
            <a:r>
              <a:rPr lang="en-US" sz="2800"/>
              <a:t>Park Natural Resource Staff at four parks collected VOC canisters over 5-month period.</a:t>
            </a:r>
          </a:p>
          <a:p>
            <a:pPr lvl="1"/>
            <a:r>
              <a:rPr lang="en-US" sz="2400"/>
              <a:t>Carlsbad Caverns NP (CAVE)</a:t>
            </a:r>
          </a:p>
          <a:p>
            <a:pPr lvl="1"/>
            <a:r>
              <a:rPr lang="en-US" sz="2400"/>
              <a:t>Great Basin NP (GRBA)</a:t>
            </a:r>
          </a:p>
          <a:p>
            <a:pPr lvl="1"/>
            <a:r>
              <a:rPr lang="en-US" sz="2400"/>
              <a:t>Grand Canyon NP (GRCA)</a:t>
            </a:r>
          </a:p>
          <a:p>
            <a:pPr lvl="1"/>
            <a:r>
              <a:rPr lang="en-US" sz="2400"/>
              <a:t>Joshua Tree NP (JOTR)</a:t>
            </a:r>
          </a:p>
        </p:txBody>
      </p:sp>
      <p:sp>
        <p:nvSpPr>
          <p:cNvPr id="4" name="Slide Number Placeholder 3">
            <a:extLst>
              <a:ext uri="{FF2B5EF4-FFF2-40B4-BE49-F238E27FC236}">
                <a16:creationId xmlns:a16="http://schemas.microsoft.com/office/drawing/2014/main" id="{D3487C0D-7BC1-4D65-9525-8BD394E266B0}"/>
              </a:ext>
            </a:extLst>
          </p:cNvPr>
          <p:cNvSpPr>
            <a:spLocks noGrp="1"/>
          </p:cNvSpPr>
          <p:nvPr>
            <p:ph type="sldNum" sz="quarter" idx="12"/>
          </p:nvPr>
        </p:nvSpPr>
        <p:spPr/>
        <p:txBody>
          <a:bodyPr/>
          <a:lstStyle/>
          <a:p>
            <a:fld id="{D57F1E4F-1CFF-5643-939E-02111984F565}" type="slidenum">
              <a:rPr lang="en-US" smtClean="0"/>
              <a:t>9</a:t>
            </a:fld>
            <a:endParaRPr lang="en-US"/>
          </a:p>
        </p:txBody>
      </p:sp>
      <p:pic>
        <p:nvPicPr>
          <p:cNvPr id="5" name="Picture 4">
            <a:extLst>
              <a:ext uri="{FF2B5EF4-FFF2-40B4-BE49-F238E27FC236}">
                <a16:creationId xmlns:a16="http://schemas.microsoft.com/office/drawing/2014/main" id="{88DBE521-F94F-4504-B786-8A1FF93D55F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51413" y="864560"/>
            <a:ext cx="3666557" cy="5540722"/>
          </a:xfrm>
          <a:prstGeom prst="rect">
            <a:avLst/>
          </a:prstGeom>
        </p:spPr>
      </p:pic>
    </p:spTree>
    <p:extLst>
      <p:ext uri="{BB962C8B-B14F-4D97-AF65-F5344CB8AC3E}">
        <p14:creationId xmlns:p14="http://schemas.microsoft.com/office/powerpoint/2010/main" val="129875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21AF5-6366-4649-925A-6B7206A9A3A1}"/>
              </a:ext>
            </a:extLst>
          </p:cNvPr>
          <p:cNvSpPr>
            <a:spLocks noGrp="1"/>
          </p:cNvSpPr>
          <p:nvPr>
            <p:ph type="title"/>
          </p:nvPr>
        </p:nvSpPr>
        <p:spPr>
          <a:xfrm>
            <a:off x="437881" y="99636"/>
            <a:ext cx="10752202" cy="899427"/>
          </a:xfrm>
        </p:spPr>
        <p:txBody>
          <a:bodyPr/>
          <a:lstStyle/>
          <a:p>
            <a:r>
              <a:rPr lang="en-US"/>
              <a:t>Average VOC Concentration</a:t>
            </a:r>
          </a:p>
        </p:txBody>
      </p:sp>
      <p:sp>
        <p:nvSpPr>
          <p:cNvPr id="4" name="Slide Number Placeholder 3">
            <a:extLst>
              <a:ext uri="{FF2B5EF4-FFF2-40B4-BE49-F238E27FC236}">
                <a16:creationId xmlns:a16="http://schemas.microsoft.com/office/drawing/2014/main" id="{6B428FA6-3FF0-4FEE-91AA-4DCDDF26AC1C}"/>
              </a:ext>
            </a:extLst>
          </p:cNvPr>
          <p:cNvSpPr>
            <a:spLocks noGrp="1"/>
          </p:cNvSpPr>
          <p:nvPr>
            <p:ph type="sldNum" sz="quarter" idx="12"/>
          </p:nvPr>
        </p:nvSpPr>
        <p:spPr/>
        <p:txBody>
          <a:bodyPr/>
          <a:lstStyle/>
          <a:p>
            <a:fld id="{D57F1E4F-1CFF-5643-939E-02111984F565}" type="slidenum">
              <a:rPr lang="en-US" smtClean="0"/>
              <a:t>10</a:t>
            </a:fld>
            <a:endParaRPr lang="en-US"/>
          </a:p>
        </p:txBody>
      </p:sp>
      <p:sp>
        <p:nvSpPr>
          <p:cNvPr id="7" name="TextBox 6">
            <a:extLst>
              <a:ext uri="{FF2B5EF4-FFF2-40B4-BE49-F238E27FC236}">
                <a16:creationId xmlns:a16="http://schemas.microsoft.com/office/drawing/2014/main" id="{8F729365-D039-4349-809C-FF51A4E1AFDD}"/>
              </a:ext>
            </a:extLst>
          </p:cNvPr>
          <p:cNvSpPr txBox="1"/>
          <p:nvPr/>
        </p:nvSpPr>
        <p:spPr>
          <a:xfrm>
            <a:off x="8264299" y="1390062"/>
            <a:ext cx="2925784" cy="2708434"/>
          </a:xfrm>
          <a:prstGeom prst="rect">
            <a:avLst/>
          </a:prstGeom>
          <a:noFill/>
        </p:spPr>
        <p:txBody>
          <a:bodyPr wrap="square" lIns="91440" tIns="45720" rIns="91440" bIns="45720" rtlCol="0" anchor="t">
            <a:spAutoFit/>
          </a:bodyPr>
          <a:lstStyle/>
          <a:p>
            <a:pPr>
              <a:spcAft>
                <a:spcPts val="1200"/>
              </a:spcAft>
            </a:pPr>
            <a:r>
              <a:rPr lang="en-US" sz="3200" b="1"/>
              <a:t>Carlsbad Caverns NP</a:t>
            </a:r>
          </a:p>
          <a:p>
            <a:pPr>
              <a:spcAft>
                <a:spcPts val="1200"/>
              </a:spcAft>
            </a:pPr>
            <a:r>
              <a:rPr lang="en-US" sz="3200"/>
              <a:t>VOC Mix Dominated by Oil &amp;Gas</a:t>
            </a:r>
          </a:p>
        </p:txBody>
      </p:sp>
      <p:sp>
        <p:nvSpPr>
          <p:cNvPr id="11" name="TextBox 10">
            <a:extLst>
              <a:ext uri="{FF2B5EF4-FFF2-40B4-BE49-F238E27FC236}">
                <a16:creationId xmlns:a16="http://schemas.microsoft.com/office/drawing/2014/main" id="{D37741E9-818B-4A42-9AB4-923C022B34C5}"/>
              </a:ext>
            </a:extLst>
          </p:cNvPr>
          <p:cNvSpPr txBox="1"/>
          <p:nvPr/>
        </p:nvSpPr>
        <p:spPr>
          <a:xfrm>
            <a:off x="8179254" y="4489495"/>
            <a:ext cx="3746243" cy="1631216"/>
          </a:xfrm>
          <a:prstGeom prst="rect">
            <a:avLst/>
          </a:prstGeom>
          <a:noFill/>
        </p:spPr>
        <p:txBody>
          <a:bodyPr wrap="square" rtlCol="0">
            <a:spAutoFit/>
          </a:bodyPr>
          <a:lstStyle/>
          <a:p>
            <a:pPr>
              <a:spcAft>
                <a:spcPts val="1200"/>
              </a:spcAft>
            </a:pPr>
            <a:r>
              <a:rPr lang="en-US" sz="2000"/>
              <a:t>Carlsbad Caverns NP Sampling Notes </a:t>
            </a:r>
          </a:p>
          <a:p>
            <a:pPr marL="400050" indent="-173038">
              <a:spcAft>
                <a:spcPts val="1200"/>
              </a:spcAft>
              <a:buFont typeface="Arial" panose="020B0604020202020204" pitchFamily="34" charset="0"/>
              <a:buChar char="•"/>
            </a:pPr>
            <a:r>
              <a:rPr lang="en-US" sz="2000"/>
              <a:t>2017: Daytime only</a:t>
            </a:r>
          </a:p>
          <a:p>
            <a:pPr marL="400050" indent="-173038">
              <a:spcAft>
                <a:spcPts val="1200"/>
              </a:spcAft>
              <a:buFont typeface="Arial" panose="020B0604020202020204" pitchFamily="34" charset="0"/>
              <a:buChar char="•"/>
            </a:pPr>
            <a:r>
              <a:rPr lang="en-US" sz="2000"/>
              <a:t>2019: Hourly diurnal</a:t>
            </a:r>
          </a:p>
        </p:txBody>
      </p:sp>
      <p:pic>
        <p:nvPicPr>
          <p:cNvPr id="8" name="Picture 7">
            <a:extLst>
              <a:ext uri="{FF2B5EF4-FFF2-40B4-BE49-F238E27FC236}">
                <a16:creationId xmlns:a16="http://schemas.microsoft.com/office/drawing/2014/main" id="{324FFBBD-9CAA-486D-8AEF-2FD77B1AD865}"/>
              </a:ext>
            </a:extLst>
          </p:cNvPr>
          <p:cNvPicPr>
            <a:picLocks noChangeAspect="1"/>
          </p:cNvPicPr>
          <p:nvPr/>
        </p:nvPicPr>
        <p:blipFill>
          <a:blip r:embed="rId3"/>
          <a:stretch>
            <a:fillRect/>
          </a:stretch>
        </p:blipFill>
        <p:spPr>
          <a:xfrm>
            <a:off x="195552" y="1149875"/>
            <a:ext cx="7983702" cy="5332664"/>
          </a:xfrm>
          <a:prstGeom prst="rect">
            <a:avLst/>
          </a:prstGeom>
        </p:spPr>
      </p:pic>
    </p:spTree>
    <p:extLst>
      <p:ext uri="{BB962C8B-B14F-4D97-AF65-F5344CB8AC3E}">
        <p14:creationId xmlns:p14="http://schemas.microsoft.com/office/powerpoint/2010/main" val="1271886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B0A1E3-65AE-4D1E-8AB6-C7D9BC1D260F}"/>
              </a:ext>
            </a:extLst>
          </p:cNvPr>
          <p:cNvSpPr>
            <a:spLocks noGrp="1"/>
          </p:cNvSpPr>
          <p:nvPr>
            <p:ph type="title"/>
          </p:nvPr>
        </p:nvSpPr>
        <p:spPr>
          <a:xfrm>
            <a:off x="255294" y="203473"/>
            <a:ext cx="10141863" cy="1400530"/>
          </a:xfrm>
        </p:spPr>
        <p:txBody>
          <a:bodyPr/>
          <a:lstStyle/>
          <a:p>
            <a:r>
              <a:rPr lang="en-US"/>
              <a:t>Extensive Oil and Gas Development near Carlsbad Caverns NP</a:t>
            </a:r>
          </a:p>
        </p:txBody>
      </p:sp>
      <p:sp>
        <p:nvSpPr>
          <p:cNvPr id="3" name="Slide Number Placeholder 2">
            <a:extLst>
              <a:ext uri="{FF2B5EF4-FFF2-40B4-BE49-F238E27FC236}">
                <a16:creationId xmlns:a16="http://schemas.microsoft.com/office/drawing/2014/main" id="{3535ACF4-29F8-4E41-99F9-4FABEAA1346E}"/>
              </a:ext>
            </a:extLst>
          </p:cNvPr>
          <p:cNvSpPr>
            <a:spLocks noGrp="1"/>
          </p:cNvSpPr>
          <p:nvPr>
            <p:ph type="sldNum" sz="quarter" idx="12"/>
          </p:nvPr>
        </p:nvSpPr>
        <p:spPr/>
        <p:txBody>
          <a:bodyPr/>
          <a:lstStyle/>
          <a:p>
            <a:fld id="{D57F1E4F-1CFF-5643-939E-02111984F565}" type="slidenum">
              <a:rPr lang="en-US" smtClean="0"/>
              <a:t>11</a:t>
            </a:fld>
            <a:endParaRPr lang="en-US"/>
          </a:p>
        </p:txBody>
      </p:sp>
      <p:sp>
        <p:nvSpPr>
          <p:cNvPr id="13" name="Star: 5 Points 12">
            <a:extLst>
              <a:ext uri="{FF2B5EF4-FFF2-40B4-BE49-F238E27FC236}">
                <a16:creationId xmlns:a16="http://schemas.microsoft.com/office/drawing/2014/main" id="{1DDF5DD9-459D-4471-9CB4-7B90390EF742}"/>
              </a:ext>
            </a:extLst>
          </p:cNvPr>
          <p:cNvSpPr>
            <a:spLocks/>
          </p:cNvSpPr>
          <p:nvPr/>
        </p:nvSpPr>
        <p:spPr>
          <a:xfrm>
            <a:off x="3479126" y="5161873"/>
            <a:ext cx="228600" cy="228600"/>
          </a:xfrm>
          <a:prstGeom prst="star5">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93B7FAF-334A-4F99-A620-44BD11840F3B}"/>
              </a:ext>
            </a:extLst>
          </p:cNvPr>
          <p:cNvSpPr txBox="1"/>
          <p:nvPr/>
        </p:nvSpPr>
        <p:spPr>
          <a:xfrm>
            <a:off x="6315367" y="3058880"/>
            <a:ext cx="5102913" cy="1200329"/>
          </a:xfrm>
          <a:prstGeom prst="rect">
            <a:avLst/>
          </a:prstGeom>
          <a:noFill/>
        </p:spPr>
        <p:txBody>
          <a:bodyPr wrap="square" rtlCol="0">
            <a:spAutoFit/>
          </a:bodyPr>
          <a:lstStyle/>
          <a:p>
            <a:r>
              <a:rPr lang="en-US" sz="2400" b="1"/>
              <a:t>Where does air come from during periods of high ozone?</a:t>
            </a:r>
          </a:p>
          <a:p>
            <a:endParaRPr lang="en-US" sz="2400" b="1"/>
          </a:p>
        </p:txBody>
      </p:sp>
      <p:pic>
        <p:nvPicPr>
          <p:cNvPr id="7" name="Picture 6">
            <a:extLst>
              <a:ext uri="{FF2B5EF4-FFF2-40B4-BE49-F238E27FC236}">
                <a16:creationId xmlns:a16="http://schemas.microsoft.com/office/drawing/2014/main" id="{B09FDE9A-4AC9-4205-A8EF-8F481283CC2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0967" y="1789531"/>
            <a:ext cx="5735935" cy="4325167"/>
          </a:xfrm>
          <a:prstGeom prst="rect">
            <a:avLst/>
          </a:prstGeom>
        </p:spPr>
      </p:pic>
    </p:spTree>
    <p:extLst>
      <p:ext uri="{BB962C8B-B14F-4D97-AF65-F5344CB8AC3E}">
        <p14:creationId xmlns:p14="http://schemas.microsoft.com/office/powerpoint/2010/main" val="19561093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B0A1E3-65AE-4D1E-8AB6-C7D9BC1D260F}"/>
              </a:ext>
            </a:extLst>
          </p:cNvPr>
          <p:cNvSpPr>
            <a:spLocks noGrp="1"/>
          </p:cNvSpPr>
          <p:nvPr>
            <p:ph type="title"/>
          </p:nvPr>
        </p:nvSpPr>
        <p:spPr>
          <a:xfrm>
            <a:off x="255294" y="203473"/>
            <a:ext cx="10141863" cy="1400530"/>
          </a:xfrm>
        </p:spPr>
        <p:txBody>
          <a:bodyPr/>
          <a:lstStyle/>
          <a:p>
            <a:r>
              <a:rPr lang="en-US"/>
              <a:t>Where the Air Comes From When Ozone is High</a:t>
            </a:r>
          </a:p>
        </p:txBody>
      </p:sp>
      <p:sp>
        <p:nvSpPr>
          <p:cNvPr id="3" name="Slide Number Placeholder 2">
            <a:extLst>
              <a:ext uri="{FF2B5EF4-FFF2-40B4-BE49-F238E27FC236}">
                <a16:creationId xmlns:a16="http://schemas.microsoft.com/office/drawing/2014/main" id="{3535ACF4-29F8-4E41-99F9-4FABEAA1346E}"/>
              </a:ext>
            </a:extLst>
          </p:cNvPr>
          <p:cNvSpPr>
            <a:spLocks noGrp="1"/>
          </p:cNvSpPr>
          <p:nvPr>
            <p:ph type="sldNum" sz="quarter" idx="12"/>
          </p:nvPr>
        </p:nvSpPr>
        <p:spPr/>
        <p:txBody>
          <a:bodyPr/>
          <a:lstStyle/>
          <a:p>
            <a:fld id="{D57F1E4F-1CFF-5643-939E-02111984F565}" type="slidenum">
              <a:rPr lang="en-US" smtClean="0"/>
              <a:t>12</a:t>
            </a:fld>
            <a:endParaRPr lang="en-US"/>
          </a:p>
        </p:txBody>
      </p:sp>
      <p:sp>
        <p:nvSpPr>
          <p:cNvPr id="11" name="TextBox 10">
            <a:extLst>
              <a:ext uri="{FF2B5EF4-FFF2-40B4-BE49-F238E27FC236}">
                <a16:creationId xmlns:a16="http://schemas.microsoft.com/office/drawing/2014/main" id="{3D7D7314-EF2B-4F79-B192-84748379D5DF}"/>
              </a:ext>
            </a:extLst>
          </p:cNvPr>
          <p:cNvSpPr txBox="1"/>
          <p:nvPr/>
        </p:nvSpPr>
        <p:spPr>
          <a:xfrm>
            <a:off x="6332197" y="2594271"/>
            <a:ext cx="5090809" cy="2462213"/>
          </a:xfrm>
          <a:prstGeom prst="rect">
            <a:avLst/>
          </a:prstGeom>
          <a:noFill/>
        </p:spPr>
        <p:txBody>
          <a:bodyPr wrap="square" rtlCol="0">
            <a:spAutoFit/>
          </a:bodyPr>
          <a:lstStyle/>
          <a:p>
            <a:pPr>
              <a:spcAft>
                <a:spcPts val="1200"/>
              </a:spcAft>
            </a:pPr>
            <a:r>
              <a:rPr lang="en-US" sz="2400" b="1">
                <a:solidFill>
                  <a:srgbClr val="FF0000"/>
                </a:solidFill>
              </a:rPr>
              <a:t>Warm </a:t>
            </a:r>
            <a:r>
              <a:rPr lang="en-US" sz="2400"/>
              <a:t>colors: </a:t>
            </a:r>
            <a:r>
              <a:rPr lang="en-US" sz="2400" b="1" i="1">
                <a:solidFill>
                  <a:srgbClr val="FF0000"/>
                </a:solidFill>
              </a:rPr>
              <a:t>More likely </a:t>
            </a:r>
            <a:r>
              <a:rPr lang="en-US" sz="2400"/>
              <a:t>to come from these areas during high concentrations.</a:t>
            </a:r>
          </a:p>
          <a:p>
            <a:r>
              <a:rPr lang="en-US" sz="2400" b="1">
                <a:solidFill>
                  <a:srgbClr val="3399FF"/>
                </a:solidFill>
              </a:rPr>
              <a:t>Cool</a:t>
            </a:r>
            <a:r>
              <a:rPr lang="en-US" sz="2400"/>
              <a:t> colors: </a:t>
            </a:r>
            <a:r>
              <a:rPr lang="en-US" sz="2400" b="1" i="1">
                <a:solidFill>
                  <a:srgbClr val="3399FF"/>
                </a:solidFill>
              </a:rPr>
              <a:t>Less likely </a:t>
            </a:r>
            <a:r>
              <a:rPr lang="en-US" sz="2400"/>
              <a:t>to come from these areas during high concentrations. </a:t>
            </a:r>
          </a:p>
        </p:txBody>
      </p:sp>
      <p:grpSp>
        <p:nvGrpSpPr>
          <p:cNvPr id="14" name="Group 13">
            <a:extLst>
              <a:ext uri="{FF2B5EF4-FFF2-40B4-BE49-F238E27FC236}">
                <a16:creationId xmlns:a16="http://schemas.microsoft.com/office/drawing/2014/main" id="{E8D881F1-F4C6-401F-962A-3D953D6AD9D1}"/>
              </a:ext>
            </a:extLst>
          </p:cNvPr>
          <p:cNvGrpSpPr/>
          <p:nvPr/>
        </p:nvGrpSpPr>
        <p:grpSpPr>
          <a:xfrm>
            <a:off x="356270" y="1787547"/>
            <a:ext cx="5857779" cy="4343400"/>
            <a:chOff x="256162" y="1665489"/>
            <a:chExt cx="5857779" cy="4343400"/>
          </a:xfrm>
        </p:grpSpPr>
        <p:pic>
          <p:nvPicPr>
            <p:cNvPr id="10" name="Picture 2">
              <a:extLst>
                <a:ext uri="{FF2B5EF4-FFF2-40B4-BE49-F238E27FC236}">
                  <a16:creationId xmlns:a16="http://schemas.microsoft.com/office/drawing/2014/main" id="{FB679124-793F-4484-9591-2E0934126D32}"/>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56162" y="1665489"/>
              <a:ext cx="5857779"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tar: 5 Points 12">
              <a:extLst>
                <a:ext uri="{FF2B5EF4-FFF2-40B4-BE49-F238E27FC236}">
                  <a16:creationId xmlns:a16="http://schemas.microsoft.com/office/drawing/2014/main" id="{1DDF5DD9-459D-4471-9CB4-7B90390EF742}"/>
                </a:ext>
              </a:extLst>
            </p:cNvPr>
            <p:cNvSpPr>
              <a:spLocks/>
            </p:cNvSpPr>
            <p:nvPr/>
          </p:nvSpPr>
          <p:spPr>
            <a:xfrm>
              <a:off x="2761488" y="3703320"/>
              <a:ext cx="228600" cy="228600"/>
            </a:xfrm>
            <a:prstGeom prst="star5">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14198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87CF153-7AA2-473F-BE38-5ECAF86B4589}"/>
              </a:ext>
            </a:extLst>
          </p:cNvPr>
          <p:cNvSpPr>
            <a:spLocks noGrp="1"/>
          </p:cNvSpPr>
          <p:nvPr>
            <p:ph type="title"/>
          </p:nvPr>
        </p:nvSpPr>
        <p:spPr>
          <a:xfrm>
            <a:off x="3725680" y="231729"/>
            <a:ext cx="4740640" cy="1400175"/>
          </a:xfrm>
        </p:spPr>
        <p:txBody>
          <a:bodyPr/>
          <a:lstStyle/>
          <a:p>
            <a:r>
              <a:rPr lang="en-US"/>
              <a:t>Carlsbad Caverns National Park 2019</a:t>
            </a:r>
          </a:p>
        </p:txBody>
      </p:sp>
      <p:sp>
        <p:nvSpPr>
          <p:cNvPr id="4" name="Slide Number Placeholder 3">
            <a:extLst>
              <a:ext uri="{FF2B5EF4-FFF2-40B4-BE49-F238E27FC236}">
                <a16:creationId xmlns:a16="http://schemas.microsoft.com/office/drawing/2014/main" id="{7E8FDCB6-3BD8-4079-88F1-9C567CEDF2C9}"/>
              </a:ext>
            </a:extLst>
          </p:cNvPr>
          <p:cNvSpPr>
            <a:spLocks noGrp="1"/>
          </p:cNvSpPr>
          <p:nvPr>
            <p:ph type="sldNum" sz="quarter" idx="12"/>
          </p:nvPr>
        </p:nvSpPr>
        <p:spPr/>
        <p:txBody>
          <a:bodyPr/>
          <a:lstStyle/>
          <a:p>
            <a:fld id="{D57F1E4F-1CFF-5643-939E-02111984F565}" type="slidenum">
              <a:rPr lang="en-US" smtClean="0"/>
              <a:t>13</a:t>
            </a:fld>
            <a:endParaRPr lang="en-US"/>
          </a:p>
        </p:txBody>
      </p:sp>
      <p:pic>
        <p:nvPicPr>
          <p:cNvPr id="5" name="Picture 4">
            <a:extLst>
              <a:ext uri="{FF2B5EF4-FFF2-40B4-BE49-F238E27FC236}">
                <a16:creationId xmlns:a16="http://schemas.microsoft.com/office/drawing/2014/main" id="{9C3B560E-3C39-48F7-9AB9-06A9DCB06D06}"/>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p:blipFill>
        <p:spPr>
          <a:xfrm rot="5400000">
            <a:off x="361757" y="-368809"/>
            <a:ext cx="2651250" cy="3374244"/>
          </a:xfrm>
          <a:prstGeom prst="rect">
            <a:avLst/>
          </a:prstGeom>
        </p:spPr>
      </p:pic>
      <p:pic>
        <p:nvPicPr>
          <p:cNvPr id="6" name="Picture 5">
            <a:extLst>
              <a:ext uri="{FF2B5EF4-FFF2-40B4-BE49-F238E27FC236}">
                <a16:creationId xmlns:a16="http://schemas.microsoft.com/office/drawing/2014/main" id="{AE5CA430-256D-450C-8587-251C5AF1BF3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9000"/>
                    </a14:imgEffect>
                  </a14:imgLayer>
                </a14:imgProps>
              </a:ext>
              <a:ext uri="{28A0092B-C50C-407E-A947-70E740481C1C}">
                <a14:useLocalDpi xmlns:a14="http://schemas.microsoft.com/office/drawing/2010/main"/>
              </a:ext>
            </a:extLst>
          </a:blip>
          <a:srcRect/>
          <a:stretch/>
        </p:blipFill>
        <p:spPr>
          <a:xfrm rot="10800000">
            <a:off x="-83400" y="2457854"/>
            <a:ext cx="3457904" cy="1983037"/>
          </a:xfrm>
          <a:prstGeom prst="rect">
            <a:avLst/>
          </a:prstGeom>
        </p:spPr>
      </p:pic>
      <p:pic>
        <p:nvPicPr>
          <p:cNvPr id="7" name="Picture 6">
            <a:extLst>
              <a:ext uri="{FF2B5EF4-FFF2-40B4-BE49-F238E27FC236}">
                <a16:creationId xmlns:a16="http://schemas.microsoft.com/office/drawing/2014/main" id="{6AD31588-6F95-42EF-94FD-8C9AFDA3E248}"/>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a:xfrm rot="10800000">
            <a:off x="-82406" y="4454469"/>
            <a:ext cx="3456909" cy="2396221"/>
          </a:xfrm>
          <a:prstGeom prst="rect">
            <a:avLst/>
          </a:prstGeom>
        </p:spPr>
      </p:pic>
      <p:sp>
        <p:nvSpPr>
          <p:cNvPr id="9" name="TextBox 8">
            <a:extLst>
              <a:ext uri="{FF2B5EF4-FFF2-40B4-BE49-F238E27FC236}">
                <a16:creationId xmlns:a16="http://schemas.microsoft.com/office/drawing/2014/main" id="{62AF6E20-BE67-4DB7-ACF3-1AD44FD3064A}"/>
              </a:ext>
            </a:extLst>
          </p:cNvPr>
          <p:cNvSpPr txBox="1"/>
          <p:nvPr/>
        </p:nvSpPr>
        <p:spPr>
          <a:xfrm>
            <a:off x="3725680" y="2355975"/>
            <a:ext cx="4740639" cy="3570208"/>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a:t>Intensive 6-week study characterizing aerosol and gases at Carlsbad Caverns NP, with additional measurements in surrounding areas, including Guadalupe Mountains NP.</a:t>
            </a:r>
          </a:p>
          <a:p>
            <a:pPr marL="342900" indent="-342900">
              <a:spcAft>
                <a:spcPts val="1200"/>
              </a:spcAft>
              <a:buFont typeface="Arial" panose="020B0604020202020204" pitchFamily="34" charset="0"/>
              <a:buChar char="•"/>
            </a:pPr>
            <a:r>
              <a:rPr lang="en-US" sz="2400"/>
              <a:t>Most extensive dataset to date</a:t>
            </a:r>
          </a:p>
        </p:txBody>
      </p:sp>
      <p:pic>
        <p:nvPicPr>
          <p:cNvPr id="10" name="Content Placeholder 3">
            <a:extLst>
              <a:ext uri="{FF2B5EF4-FFF2-40B4-BE49-F238E27FC236}">
                <a16:creationId xmlns:a16="http://schemas.microsoft.com/office/drawing/2014/main" id="{48CEDB45-D2C8-4DC0-9F0E-FC9AA244C6E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153640" y="-3711"/>
            <a:ext cx="3047538" cy="2286000"/>
          </a:xfrm>
          <a:prstGeom prst="rect">
            <a:avLst/>
          </a:prstGeom>
        </p:spPr>
      </p:pic>
      <p:pic>
        <p:nvPicPr>
          <p:cNvPr id="12" name="Picture 11">
            <a:extLst>
              <a:ext uri="{FF2B5EF4-FFF2-40B4-BE49-F238E27FC236}">
                <a16:creationId xmlns:a16="http://schemas.microsoft.com/office/drawing/2014/main" id="{3BC6D01D-D487-485B-9B90-F17CE745E6F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10800000">
            <a:off x="9153640" y="2294444"/>
            <a:ext cx="3047999" cy="2286000"/>
          </a:xfrm>
          <a:prstGeom prst="rect">
            <a:avLst/>
          </a:prstGeom>
        </p:spPr>
      </p:pic>
      <p:pic>
        <p:nvPicPr>
          <p:cNvPr id="11" name="Picture 10">
            <a:extLst>
              <a:ext uri="{FF2B5EF4-FFF2-40B4-BE49-F238E27FC236}">
                <a16:creationId xmlns:a16="http://schemas.microsoft.com/office/drawing/2014/main" id="{26724143-9592-455B-BFD6-6B3C74F5B37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0800000">
            <a:off x="9153640" y="4558578"/>
            <a:ext cx="3048000" cy="2286000"/>
          </a:xfrm>
          <a:prstGeom prst="rect">
            <a:avLst/>
          </a:prstGeom>
        </p:spPr>
      </p:pic>
      <p:sp>
        <p:nvSpPr>
          <p:cNvPr id="14" name="Slide Number Placeholder 3">
            <a:extLst>
              <a:ext uri="{FF2B5EF4-FFF2-40B4-BE49-F238E27FC236}">
                <a16:creationId xmlns:a16="http://schemas.microsoft.com/office/drawing/2014/main" id="{99D636D3-90F1-47FD-BB84-C9340A2B1A4A}"/>
              </a:ext>
            </a:extLst>
          </p:cNvPr>
          <p:cNvSpPr txBox="1">
            <a:spLocks/>
          </p:cNvSpPr>
          <p:nvPr/>
        </p:nvSpPr>
        <p:spPr bwMode="gray">
          <a:xfrm>
            <a:off x="11508511" y="6135454"/>
            <a:ext cx="838199" cy="767687"/>
          </a:xfrm>
          <a:prstGeom prst="rect">
            <a:avLst/>
          </a:prstGeom>
        </p:spPr>
        <p:txBody>
          <a:bodyPr vert="horz" lIns="91440" tIns="45720" rIns="91440" bIns="45720" rtlCol="0" anchor="b"/>
          <a:lstStyle>
            <a:defPPr>
              <a:defRPr lang="en-US"/>
            </a:defPPr>
            <a:lvl1pPr marL="0" algn="ctr" defTabSz="914400" rtl="0" eaLnBrk="1" latinLnBrk="0" hangingPunct="1">
              <a:defRPr sz="28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7F1E4F-1CFF-5643-939E-02111984F565}" type="slidenum">
              <a:rPr lang="en-US" smtClean="0"/>
              <a:pPr/>
              <a:t>13</a:t>
            </a:fld>
            <a:endParaRPr lang="en-US"/>
          </a:p>
        </p:txBody>
      </p:sp>
    </p:spTree>
    <p:extLst>
      <p:ext uri="{BB962C8B-B14F-4D97-AF65-F5344CB8AC3E}">
        <p14:creationId xmlns:p14="http://schemas.microsoft.com/office/powerpoint/2010/main" val="24120509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A4B52B-5E47-41E7-A366-2AAC260FF8B4}"/>
              </a:ext>
            </a:extLst>
          </p:cNvPr>
          <p:cNvSpPr>
            <a:spLocks noGrp="1"/>
          </p:cNvSpPr>
          <p:nvPr>
            <p:ph type="title"/>
          </p:nvPr>
        </p:nvSpPr>
        <p:spPr>
          <a:xfrm>
            <a:off x="289058" y="330794"/>
            <a:ext cx="9404723" cy="1400530"/>
          </a:xfrm>
        </p:spPr>
        <p:txBody>
          <a:bodyPr/>
          <a:lstStyle/>
          <a:p>
            <a:r>
              <a:rPr lang="en-US"/>
              <a:t>Carlsbad Caverns National Park Study 2019 - Objectives </a:t>
            </a:r>
          </a:p>
        </p:txBody>
      </p:sp>
      <p:sp>
        <p:nvSpPr>
          <p:cNvPr id="5" name="Content Placeholder 4">
            <a:extLst>
              <a:ext uri="{FF2B5EF4-FFF2-40B4-BE49-F238E27FC236}">
                <a16:creationId xmlns:a16="http://schemas.microsoft.com/office/drawing/2014/main" id="{34BA4EFB-9D4A-4FCF-84BF-76C660FA2817}"/>
              </a:ext>
            </a:extLst>
          </p:cNvPr>
          <p:cNvSpPr>
            <a:spLocks noGrp="1"/>
          </p:cNvSpPr>
          <p:nvPr>
            <p:ph idx="1"/>
          </p:nvPr>
        </p:nvSpPr>
        <p:spPr>
          <a:xfrm>
            <a:off x="894312" y="1939701"/>
            <a:ext cx="9768904" cy="3240977"/>
          </a:xfrm>
        </p:spPr>
        <p:txBody>
          <a:bodyPr>
            <a:normAutofit fontScale="77500" lnSpcReduction="20000"/>
          </a:bodyPr>
          <a:lstStyle/>
          <a:p>
            <a:pPr>
              <a:lnSpc>
                <a:spcPct val="107000"/>
              </a:lnSpc>
              <a:spcBef>
                <a:spcPts val="0"/>
              </a:spcBef>
              <a:spcAft>
                <a:spcPts val="1800"/>
              </a:spcAft>
              <a:buSzPct val="125000"/>
              <a:buFont typeface="+mj-lt"/>
              <a:buAutoNum type="arabicPeriod"/>
            </a:pPr>
            <a:r>
              <a:rPr lang="en-US" sz="2800">
                <a:ea typeface="Calibri" panose="020F0502020204030204" pitchFamily="34" charset="0"/>
                <a:cs typeface="Arial" panose="020B0604020202020204" pitchFamily="34" charset="0"/>
              </a:rPr>
              <a:t>What are the primary VOC drivers of regional ozone formation and how might future changes in VOC emissions affect peak ozone at Carlsbad Caverns National Park?</a:t>
            </a:r>
          </a:p>
          <a:p>
            <a:pPr>
              <a:lnSpc>
                <a:spcPct val="107000"/>
              </a:lnSpc>
              <a:spcBef>
                <a:spcPts val="0"/>
              </a:spcBef>
              <a:spcAft>
                <a:spcPts val="1800"/>
              </a:spcAft>
              <a:buSzPct val="125000"/>
              <a:buFont typeface="+mj-lt"/>
              <a:buAutoNum type="arabicPeriod"/>
            </a:pPr>
            <a:r>
              <a:rPr lang="en-US" sz="2800">
                <a:ea typeface="Calibri" panose="020F0502020204030204" pitchFamily="34" charset="0"/>
                <a:cs typeface="Arial" panose="020B0604020202020204" pitchFamily="34" charset="0"/>
              </a:rPr>
              <a:t>What is the nitrogen budget in the region and how sensitive is ozone formation to changes in NO</a:t>
            </a:r>
            <a:r>
              <a:rPr lang="en-US" sz="2800" baseline="-25000">
                <a:ea typeface="Calibri" panose="020F0502020204030204" pitchFamily="34" charset="0"/>
                <a:cs typeface="Arial" panose="020B0604020202020204" pitchFamily="34" charset="0"/>
              </a:rPr>
              <a:t>x</a:t>
            </a:r>
            <a:r>
              <a:rPr lang="en-US" sz="2800">
                <a:ea typeface="Calibri" panose="020F0502020204030204" pitchFamily="34" charset="0"/>
                <a:cs typeface="Arial" panose="020B0604020202020204" pitchFamily="34" charset="0"/>
              </a:rPr>
              <a:t> concentrations?</a:t>
            </a:r>
          </a:p>
          <a:p>
            <a:pPr>
              <a:lnSpc>
                <a:spcPct val="107000"/>
              </a:lnSpc>
              <a:spcAft>
                <a:spcPts val="1800"/>
              </a:spcAft>
              <a:buSzPct val="125000"/>
              <a:buFont typeface="+mj-lt"/>
              <a:buAutoNum type="arabicPeriod"/>
            </a:pPr>
            <a:r>
              <a:rPr lang="en-US" sz="2800">
                <a:ea typeface="Calibri" panose="020F0502020204030204" pitchFamily="34" charset="0"/>
                <a:cs typeface="Arial" panose="020B0604020202020204" pitchFamily="34" charset="0"/>
              </a:rPr>
              <a:t>What species, e.g. NO</a:t>
            </a:r>
            <a:r>
              <a:rPr lang="en-US" sz="2800" baseline="-25000">
                <a:ea typeface="Calibri" panose="020F0502020204030204" pitchFamily="34" charset="0"/>
                <a:cs typeface="Arial" panose="020B0604020202020204" pitchFamily="34" charset="0"/>
              </a:rPr>
              <a:t>x</a:t>
            </a:r>
            <a:r>
              <a:rPr lang="en-US" sz="2800">
                <a:ea typeface="Calibri" panose="020F0502020204030204" pitchFamily="34" charset="0"/>
                <a:cs typeface="Arial" panose="020B0604020202020204" pitchFamily="34" charset="0"/>
              </a:rPr>
              <a:t>, H</a:t>
            </a:r>
            <a:r>
              <a:rPr lang="en-US" sz="2800" baseline="-25000">
                <a:ea typeface="Calibri" panose="020F0502020204030204" pitchFamily="34" charset="0"/>
                <a:cs typeface="Arial" panose="020B0604020202020204" pitchFamily="34" charset="0"/>
              </a:rPr>
              <a:t>2</a:t>
            </a:r>
            <a:r>
              <a:rPr lang="en-US" sz="2800">
                <a:ea typeface="Calibri" panose="020F0502020204030204" pitchFamily="34" charset="0"/>
                <a:cs typeface="Arial" panose="020B0604020202020204" pitchFamily="34" charset="0"/>
              </a:rPr>
              <a:t>S, and VOC, contribute to or limit aerosol formation (which affects health standards and visibility)?</a:t>
            </a:r>
          </a:p>
          <a:p>
            <a:endParaRPr lang="en-US" sz="2400"/>
          </a:p>
        </p:txBody>
      </p:sp>
      <p:sp>
        <p:nvSpPr>
          <p:cNvPr id="3" name="Slide Number Placeholder 2">
            <a:extLst>
              <a:ext uri="{FF2B5EF4-FFF2-40B4-BE49-F238E27FC236}">
                <a16:creationId xmlns:a16="http://schemas.microsoft.com/office/drawing/2014/main" id="{03584E8D-13AA-4EEB-985B-910A27D51860}"/>
              </a:ext>
            </a:extLst>
          </p:cNvPr>
          <p:cNvSpPr>
            <a:spLocks noGrp="1"/>
          </p:cNvSpPr>
          <p:nvPr>
            <p:ph type="sldNum" sz="quarter" idx="12"/>
          </p:nvPr>
        </p:nvSpPr>
        <p:spPr/>
        <p:txBody>
          <a:bodyPr/>
          <a:lstStyle/>
          <a:p>
            <a:fld id="{D57F1E4F-1CFF-5643-939E-02111984F565}" type="slidenum">
              <a:rPr lang="en-US" smtClean="0"/>
              <a:t>14</a:t>
            </a:fld>
            <a:endParaRPr lang="en-US"/>
          </a:p>
        </p:txBody>
      </p:sp>
      <p:pic>
        <p:nvPicPr>
          <p:cNvPr id="6" name="Picture 5" descr="A house in a desert&#10;&#10;Description automatically generated with low confidence">
            <a:extLst>
              <a:ext uri="{FF2B5EF4-FFF2-40B4-BE49-F238E27FC236}">
                <a16:creationId xmlns:a16="http://schemas.microsoft.com/office/drawing/2014/main" id="{3DB276FA-0524-47B1-A123-8825BC7BF98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65"/>
          <a:stretch/>
        </p:blipFill>
        <p:spPr>
          <a:xfrm>
            <a:off x="-52251" y="4994925"/>
            <a:ext cx="11555830" cy="1863075"/>
          </a:xfrm>
          <a:prstGeom prst="rect">
            <a:avLst/>
          </a:prstGeom>
        </p:spPr>
      </p:pic>
    </p:spTree>
    <p:extLst>
      <p:ext uri="{BB962C8B-B14F-4D97-AF65-F5344CB8AC3E}">
        <p14:creationId xmlns:p14="http://schemas.microsoft.com/office/powerpoint/2010/main" val="39605676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5A4176-0EE4-4AF1-B125-3BBD2EAA330D}"/>
              </a:ext>
            </a:extLst>
          </p:cNvPr>
          <p:cNvSpPr>
            <a:spLocks noGrp="1"/>
          </p:cNvSpPr>
          <p:nvPr>
            <p:ph type="title"/>
          </p:nvPr>
        </p:nvSpPr>
        <p:spPr/>
        <p:txBody>
          <a:bodyPr/>
          <a:lstStyle/>
          <a:p>
            <a:r>
              <a:rPr lang="en-US"/>
              <a:t>How do VOCs and NO</a:t>
            </a:r>
            <a:r>
              <a:rPr lang="en-US" baseline="-25000"/>
              <a:t>X</a:t>
            </a:r>
            <a:r>
              <a:rPr lang="en-US"/>
              <a:t> interact?</a:t>
            </a:r>
          </a:p>
        </p:txBody>
      </p:sp>
      <p:sp>
        <p:nvSpPr>
          <p:cNvPr id="4" name="Content Placeholder 3">
            <a:extLst>
              <a:ext uri="{FF2B5EF4-FFF2-40B4-BE49-F238E27FC236}">
                <a16:creationId xmlns:a16="http://schemas.microsoft.com/office/drawing/2014/main" id="{1DA536B2-1607-464F-A50A-408EE7124C2B}"/>
              </a:ext>
            </a:extLst>
          </p:cNvPr>
          <p:cNvSpPr>
            <a:spLocks noGrp="1"/>
          </p:cNvSpPr>
          <p:nvPr>
            <p:ph idx="1"/>
          </p:nvPr>
        </p:nvSpPr>
        <p:spPr>
          <a:xfrm>
            <a:off x="1103312" y="1508426"/>
            <a:ext cx="9709067" cy="4739973"/>
          </a:xfrm>
        </p:spPr>
        <p:txBody>
          <a:bodyPr vert="horz" lIns="91440" tIns="45720" rIns="91440" bIns="45720" rtlCol="0" anchor="t">
            <a:normAutofit/>
          </a:bodyPr>
          <a:lstStyle/>
          <a:p>
            <a:r>
              <a:rPr lang="en-US" sz="2400"/>
              <a:t>The next slide shows the average concentrations of ozone, NO, and VOCs during the 2019 study</a:t>
            </a:r>
          </a:p>
          <a:p>
            <a:r>
              <a:rPr lang="en-US" sz="2400"/>
              <a:t>Each figure shows the average ozone and the sunlight intensity for each hour of the day</a:t>
            </a:r>
          </a:p>
          <a:p>
            <a:r>
              <a:rPr lang="en-US" sz="2400"/>
              <a:t>The three charts show the diurnal (daily) patterns of different compound classes:</a:t>
            </a:r>
          </a:p>
          <a:p>
            <a:pPr lvl="1"/>
            <a:r>
              <a:rPr lang="en-US" sz="2400"/>
              <a:t>How NO (unreacted NO</a:t>
            </a:r>
            <a:r>
              <a:rPr lang="en-US" sz="2400" baseline="-25000"/>
              <a:t>X</a:t>
            </a:r>
            <a:r>
              <a:rPr lang="en-US" sz="2400"/>
              <a:t>) and ethane, one of the most abundantly emitted VOCs, build up and are reacted away</a:t>
            </a:r>
          </a:p>
          <a:p>
            <a:pPr lvl="1"/>
            <a:r>
              <a:rPr lang="en-US" sz="2400"/>
              <a:t>The formation of alkyl nitrates, one of the classes of VOCs formed through VOC + NO</a:t>
            </a:r>
            <a:r>
              <a:rPr lang="en-US" sz="2400" baseline="-25000"/>
              <a:t>x</a:t>
            </a:r>
            <a:r>
              <a:rPr lang="en-US" sz="2400"/>
              <a:t> reactions in the atmosphere, has a similar pattern to ozone</a:t>
            </a:r>
          </a:p>
        </p:txBody>
      </p:sp>
      <p:sp>
        <p:nvSpPr>
          <p:cNvPr id="2" name="Slide Number Placeholder 1">
            <a:extLst>
              <a:ext uri="{FF2B5EF4-FFF2-40B4-BE49-F238E27FC236}">
                <a16:creationId xmlns:a16="http://schemas.microsoft.com/office/drawing/2014/main" id="{2B88E180-7CFA-4E23-BDAE-60D7B1AAD1D9}"/>
              </a:ext>
            </a:extLst>
          </p:cNvPr>
          <p:cNvSpPr>
            <a:spLocks noGrp="1"/>
          </p:cNvSpPr>
          <p:nvPr>
            <p:ph type="sldNum" sz="quarter" idx="12"/>
          </p:nvPr>
        </p:nvSpPr>
        <p:spPr/>
        <p:txBody>
          <a:bodyPr/>
          <a:lstStyle/>
          <a:p>
            <a:fld id="{D57F1E4F-1CFF-5643-939E-02111984F565}" type="slidenum">
              <a:rPr lang="en-US" smtClean="0"/>
              <a:t>15</a:t>
            </a:fld>
            <a:endParaRPr lang="en-US"/>
          </a:p>
        </p:txBody>
      </p:sp>
    </p:spTree>
    <p:extLst>
      <p:ext uri="{BB962C8B-B14F-4D97-AF65-F5344CB8AC3E}">
        <p14:creationId xmlns:p14="http://schemas.microsoft.com/office/powerpoint/2010/main" val="17178656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0">
            <a:extLst>
              <a:ext uri="{FF2B5EF4-FFF2-40B4-BE49-F238E27FC236}">
                <a16:creationId xmlns:a16="http://schemas.microsoft.com/office/drawing/2014/main" id="{FFCF924D-9A05-43F8-A442-2ED5F98E0446}"/>
              </a:ext>
            </a:extLst>
          </p:cNvPr>
          <p:cNvSpPr txBox="1">
            <a:spLocks noChangeArrowheads="1"/>
          </p:cNvSpPr>
          <p:nvPr/>
        </p:nvSpPr>
        <p:spPr bwMode="auto">
          <a:xfrm>
            <a:off x="6187044" y="271748"/>
            <a:ext cx="5124807" cy="3093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p>
            <a:pPr>
              <a:spcBef>
                <a:spcPct val="50000"/>
              </a:spcBef>
            </a:pPr>
            <a:r>
              <a:rPr lang="en-US" altLang="en-US" sz="2000">
                <a:latin typeface="Arial" panose="020B0604020202020204" pitchFamily="34" charset="0"/>
                <a:cs typeface="Arial" panose="020B0604020202020204" pitchFamily="34" charset="0"/>
              </a:rPr>
              <a:t>Diurnal Averages from 2019</a:t>
            </a:r>
          </a:p>
          <a:p>
            <a:pPr marL="285750" indent="-168275">
              <a:spcBef>
                <a:spcPct val="50000"/>
              </a:spcBef>
              <a:buFont typeface="Arial" panose="020B0604020202020204" pitchFamily="34" charset="0"/>
              <a:buChar char="•"/>
            </a:pPr>
            <a:r>
              <a:rPr lang="en-US" altLang="en-US" sz="1400">
                <a:latin typeface="Arial"/>
                <a:cs typeface="Arial"/>
              </a:rPr>
              <a:t>Ozone peaks in the late afternoon</a:t>
            </a:r>
          </a:p>
          <a:p>
            <a:pPr marL="285750" indent="-168275">
              <a:spcBef>
                <a:spcPct val="50000"/>
              </a:spcBef>
              <a:buFont typeface="Arial" panose="020B0604020202020204" pitchFamily="34" charset="0"/>
              <a:buChar char="•"/>
            </a:pPr>
            <a:r>
              <a:rPr lang="en-US" altLang="en-US" sz="1400">
                <a:latin typeface="Arial"/>
                <a:cs typeface="Arial"/>
              </a:rPr>
              <a:t>NO has a morning spike and emissions throughout the day</a:t>
            </a:r>
          </a:p>
          <a:p>
            <a:pPr marL="285750" indent="-168275">
              <a:spcBef>
                <a:spcPct val="50000"/>
              </a:spcBef>
              <a:buFont typeface="Arial" panose="020B0604020202020204" pitchFamily="34" charset="0"/>
              <a:buChar char="•"/>
            </a:pPr>
            <a:r>
              <a:rPr lang="en-US" altLang="en-US" sz="1400">
                <a:latin typeface="Arial"/>
                <a:cs typeface="Arial"/>
              </a:rPr>
              <a:t>VOCs (e.g., ethane) build up overnight and are reacted away during the day + mixing &amp; dilution</a:t>
            </a:r>
          </a:p>
          <a:p>
            <a:pPr marL="285750" indent="-168275">
              <a:spcBef>
                <a:spcPct val="50000"/>
              </a:spcBef>
              <a:buFont typeface="Arial" panose="020B0604020202020204" pitchFamily="34" charset="0"/>
              <a:buChar char="•"/>
            </a:pPr>
            <a:r>
              <a:rPr lang="en-US" altLang="en-US" sz="1400">
                <a:latin typeface="Arial" panose="020B0604020202020204" pitchFamily="34" charset="0"/>
                <a:cs typeface="Arial" panose="020B0604020202020204" pitchFamily="34" charset="0"/>
              </a:rPr>
              <a:t>Secondary chemistry products, such as the alkyl nitrates (e.g., 2-butyl nitrate), have a similar diurnal distribution as ozone</a:t>
            </a:r>
          </a:p>
          <a:p>
            <a:pPr marL="285750" indent="-168275">
              <a:spcBef>
                <a:spcPct val="50000"/>
              </a:spcBef>
              <a:buFont typeface="Arial" panose="020B0604020202020204" pitchFamily="34" charset="0"/>
              <a:buChar char="•"/>
            </a:pPr>
            <a:r>
              <a:rPr lang="en-US" altLang="en-US" sz="1400">
                <a:latin typeface="Arial" panose="020B0604020202020204" pitchFamily="34" charset="0"/>
                <a:cs typeface="Arial" panose="020B0604020202020204" pitchFamily="34" charset="0"/>
              </a:rPr>
              <a:t>Alkyl nitrates are formed from parent n-alkane in the presence of NOx – high levels indicate abundant sources and local photochemistry</a:t>
            </a:r>
          </a:p>
        </p:txBody>
      </p:sp>
      <p:pic>
        <p:nvPicPr>
          <p:cNvPr id="13" name="Picture 12" descr="Chart&#10;&#10;Description automatically generated">
            <a:extLst>
              <a:ext uri="{FF2B5EF4-FFF2-40B4-BE49-F238E27FC236}">
                <a16:creationId xmlns:a16="http://schemas.microsoft.com/office/drawing/2014/main" id="{97A1B7C9-6198-4457-A53A-0989305C3E5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3178" y="3493098"/>
            <a:ext cx="5264883" cy="2983433"/>
          </a:xfrm>
          <a:prstGeom prst="rect">
            <a:avLst/>
          </a:prstGeom>
        </p:spPr>
      </p:pic>
      <p:pic>
        <p:nvPicPr>
          <p:cNvPr id="15" name="Picture 14" descr="Chart, line chart&#10;&#10;Description automatically generated">
            <a:extLst>
              <a:ext uri="{FF2B5EF4-FFF2-40B4-BE49-F238E27FC236}">
                <a16:creationId xmlns:a16="http://schemas.microsoft.com/office/drawing/2014/main" id="{FF51D63F-37E4-43E1-B712-1CF92064E7C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3176" y="388110"/>
            <a:ext cx="5264883" cy="2983434"/>
          </a:xfrm>
          <a:prstGeom prst="rect">
            <a:avLst/>
          </a:prstGeom>
        </p:spPr>
      </p:pic>
      <p:pic>
        <p:nvPicPr>
          <p:cNvPr id="17" name="Picture 16" descr="Chart, surface chart&#10;&#10;Description automatically generated">
            <a:extLst>
              <a:ext uri="{FF2B5EF4-FFF2-40B4-BE49-F238E27FC236}">
                <a16:creationId xmlns:a16="http://schemas.microsoft.com/office/drawing/2014/main" id="{ECBD18A8-74F8-4F8B-AA60-CC5B9BB6D4F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53778" y="3493098"/>
            <a:ext cx="5210438" cy="2952581"/>
          </a:xfrm>
          <a:prstGeom prst="rect">
            <a:avLst/>
          </a:prstGeom>
        </p:spPr>
      </p:pic>
      <p:sp>
        <p:nvSpPr>
          <p:cNvPr id="6" name="Slide Number Placeholder 1">
            <a:extLst>
              <a:ext uri="{FF2B5EF4-FFF2-40B4-BE49-F238E27FC236}">
                <a16:creationId xmlns:a16="http://schemas.microsoft.com/office/drawing/2014/main" id="{188EEC99-18D7-4D0A-A51D-8DAC474FADC8}"/>
              </a:ext>
            </a:extLst>
          </p:cNvPr>
          <p:cNvSpPr>
            <a:spLocks noGrp="1"/>
          </p:cNvSpPr>
          <p:nvPr>
            <p:ph type="sldNum" sz="quarter" idx="12"/>
          </p:nvPr>
        </p:nvSpPr>
        <p:spPr>
          <a:xfrm>
            <a:off x="11451765" y="5983054"/>
            <a:ext cx="838199" cy="767687"/>
          </a:xfrm>
        </p:spPr>
        <p:txBody>
          <a:bodyPr/>
          <a:lstStyle/>
          <a:p>
            <a:fld id="{D57F1E4F-1CFF-5643-939E-02111984F565}" type="slidenum">
              <a:rPr lang="en-US" smtClean="0"/>
              <a:t>16</a:t>
            </a:fld>
            <a:endParaRPr lang="en-US"/>
          </a:p>
        </p:txBody>
      </p:sp>
    </p:spTree>
    <p:extLst>
      <p:ext uri="{BB962C8B-B14F-4D97-AF65-F5344CB8AC3E}">
        <p14:creationId xmlns:p14="http://schemas.microsoft.com/office/powerpoint/2010/main" val="30278251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C5B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F8717-98F9-4650-8061-408860EEF08B}"/>
              </a:ext>
            </a:extLst>
          </p:cNvPr>
          <p:cNvSpPr>
            <a:spLocks noGrp="1"/>
          </p:cNvSpPr>
          <p:nvPr>
            <p:ph type="title"/>
          </p:nvPr>
        </p:nvSpPr>
        <p:spPr>
          <a:xfrm>
            <a:off x="1061237" y="73540"/>
            <a:ext cx="9404723" cy="1400530"/>
          </a:xfrm>
        </p:spPr>
        <p:txBody>
          <a:bodyPr/>
          <a:lstStyle/>
          <a:p>
            <a:r>
              <a:rPr lang="en-US"/>
              <a:t>2017 and 2019 studies showed similar results at Carlsbad Caverns</a:t>
            </a:r>
          </a:p>
        </p:txBody>
      </p:sp>
      <p:sp>
        <p:nvSpPr>
          <p:cNvPr id="3" name="Slide Number Placeholder 2">
            <a:extLst>
              <a:ext uri="{FF2B5EF4-FFF2-40B4-BE49-F238E27FC236}">
                <a16:creationId xmlns:a16="http://schemas.microsoft.com/office/drawing/2014/main" id="{7B9ABA70-1E04-4563-8CCF-3C09E0BF03FC}"/>
              </a:ext>
            </a:extLst>
          </p:cNvPr>
          <p:cNvSpPr>
            <a:spLocks noGrp="1"/>
          </p:cNvSpPr>
          <p:nvPr>
            <p:ph type="sldNum" sz="quarter" idx="12"/>
          </p:nvPr>
        </p:nvSpPr>
        <p:spPr/>
        <p:txBody>
          <a:bodyPr/>
          <a:lstStyle/>
          <a:p>
            <a:fld id="{D57F1E4F-1CFF-5643-939E-02111984F565}" type="slidenum">
              <a:rPr lang="en-US" smtClean="0"/>
              <a:t>17</a:t>
            </a:fld>
            <a:endParaRPr lang="en-US"/>
          </a:p>
        </p:txBody>
      </p:sp>
      <p:pic>
        <p:nvPicPr>
          <p:cNvPr id="5" name="Picture 4">
            <a:extLst>
              <a:ext uri="{FF2B5EF4-FFF2-40B4-BE49-F238E27FC236}">
                <a16:creationId xmlns:a16="http://schemas.microsoft.com/office/drawing/2014/main" id="{E31B3BC9-B3FF-464B-9C3D-CE300A726A8F}"/>
              </a:ext>
            </a:extLst>
          </p:cNvPr>
          <p:cNvPicPr>
            <a:picLocks noChangeAspect="1"/>
          </p:cNvPicPr>
          <p:nvPr/>
        </p:nvPicPr>
        <p:blipFill>
          <a:blip r:embed="rId3"/>
          <a:stretch>
            <a:fillRect/>
          </a:stretch>
        </p:blipFill>
        <p:spPr>
          <a:xfrm>
            <a:off x="2382065" y="1451933"/>
            <a:ext cx="6664411" cy="3762867"/>
          </a:xfrm>
          <a:prstGeom prst="rect">
            <a:avLst/>
          </a:prstGeom>
        </p:spPr>
      </p:pic>
      <p:sp>
        <p:nvSpPr>
          <p:cNvPr id="7" name="TextBox 6">
            <a:extLst>
              <a:ext uri="{FF2B5EF4-FFF2-40B4-BE49-F238E27FC236}">
                <a16:creationId xmlns:a16="http://schemas.microsoft.com/office/drawing/2014/main" id="{4C7389C5-3A7C-4AA2-89D0-ABAE4225A318}"/>
              </a:ext>
            </a:extLst>
          </p:cNvPr>
          <p:cNvSpPr txBox="1"/>
          <p:nvPr/>
        </p:nvSpPr>
        <p:spPr>
          <a:xfrm>
            <a:off x="72429" y="5354144"/>
            <a:ext cx="6664412" cy="1077218"/>
          </a:xfrm>
          <a:prstGeom prst="rect">
            <a:avLst/>
          </a:prstGeom>
          <a:noFill/>
        </p:spPr>
        <p:txBody>
          <a:bodyPr wrap="square" rtlCol="0">
            <a:spAutoFit/>
          </a:bodyPr>
          <a:lstStyle/>
          <a:p>
            <a:r>
              <a:rPr lang="en-US" sz="2000"/>
              <a:t>Ethane avg 2019 = 17.3 </a:t>
            </a:r>
            <a:r>
              <a:rPr lang="en-US" sz="2000" err="1"/>
              <a:t>ppbv</a:t>
            </a:r>
            <a:endParaRPr lang="en-US" sz="2000"/>
          </a:p>
          <a:p>
            <a:r>
              <a:rPr lang="en-US" sz="2000"/>
              <a:t>Hourly sampling exhibited higher diurnal variability</a:t>
            </a:r>
          </a:p>
          <a:p>
            <a:r>
              <a:rPr lang="en-US" sz="2400" b="1"/>
              <a:t>Regularly observed levels &gt;100 </a:t>
            </a:r>
            <a:r>
              <a:rPr lang="en-US" sz="2400" b="1" err="1"/>
              <a:t>ppbv</a:t>
            </a:r>
            <a:r>
              <a:rPr lang="en-US" sz="2400" b="1"/>
              <a:t> </a:t>
            </a:r>
          </a:p>
        </p:txBody>
      </p:sp>
      <p:sp>
        <p:nvSpPr>
          <p:cNvPr id="9" name="TextBox 8">
            <a:extLst>
              <a:ext uri="{FF2B5EF4-FFF2-40B4-BE49-F238E27FC236}">
                <a16:creationId xmlns:a16="http://schemas.microsoft.com/office/drawing/2014/main" id="{66079D7F-74A9-4544-8DC3-1D4CA8020CB7}"/>
              </a:ext>
            </a:extLst>
          </p:cNvPr>
          <p:cNvSpPr txBox="1"/>
          <p:nvPr/>
        </p:nvSpPr>
        <p:spPr>
          <a:xfrm>
            <a:off x="7125990" y="5345435"/>
            <a:ext cx="4326997" cy="769441"/>
          </a:xfrm>
          <a:prstGeom prst="rect">
            <a:avLst/>
          </a:prstGeom>
          <a:noFill/>
        </p:spPr>
        <p:txBody>
          <a:bodyPr wrap="square" rtlCol="0">
            <a:spAutoFit/>
          </a:bodyPr>
          <a:lstStyle/>
          <a:p>
            <a:r>
              <a:rPr lang="en-US" sz="2000"/>
              <a:t>High VOC concentrations are all from oil and gas emissions</a:t>
            </a:r>
            <a:r>
              <a:rPr lang="en-US" sz="2400"/>
              <a:t>.</a:t>
            </a:r>
          </a:p>
        </p:txBody>
      </p:sp>
    </p:spTree>
    <p:extLst>
      <p:ext uri="{BB962C8B-B14F-4D97-AF65-F5344CB8AC3E}">
        <p14:creationId xmlns:p14="http://schemas.microsoft.com/office/powerpoint/2010/main" val="1864090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15E99D-AFC0-4F70-A749-9C8C37C32B2C}"/>
              </a:ext>
            </a:extLst>
          </p:cNvPr>
          <p:cNvSpPr txBox="1"/>
          <p:nvPr/>
        </p:nvSpPr>
        <p:spPr>
          <a:xfrm>
            <a:off x="2553534" y="229505"/>
            <a:ext cx="6901616" cy="1261884"/>
          </a:xfrm>
          <a:prstGeom prst="rect">
            <a:avLst/>
          </a:prstGeom>
          <a:noFill/>
        </p:spPr>
        <p:txBody>
          <a:bodyPr wrap="square" lIns="91440" tIns="45720" rIns="91440" bIns="45720" rtlCol="0" anchor="t">
            <a:spAutoFit/>
          </a:bodyPr>
          <a:lstStyle/>
          <a:p>
            <a:pPr algn="ctr"/>
            <a:r>
              <a:rPr lang="en-US" sz="2800" b="1">
                <a:latin typeface="+mj-lt"/>
                <a:cs typeface="Arial" panose="020B0604020202020204" pitchFamily="34" charset="0"/>
              </a:rPr>
              <a:t>Oil &amp; Gas Emissions Tracers</a:t>
            </a:r>
          </a:p>
          <a:p>
            <a:pPr algn="ctr"/>
            <a:r>
              <a:rPr lang="en-US" sz="2400">
                <a:latin typeface="+mj-lt"/>
                <a:cs typeface="Arial"/>
              </a:rPr>
              <a:t>The Pentane Ratio</a:t>
            </a:r>
          </a:p>
          <a:p>
            <a:pPr algn="ctr"/>
            <a:r>
              <a:rPr lang="en-US" sz="2400">
                <a:latin typeface="+mj-lt"/>
                <a:cs typeface="Arial"/>
              </a:rPr>
              <a:t>Carlsbad Caverns National Park 2017 &amp; 2019</a:t>
            </a:r>
          </a:p>
        </p:txBody>
      </p:sp>
      <p:pic>
        <p:nvPicPr>
          <p:cNvPr id="10" name="Picture 9">
            <a:extLst>
              <a:ext uri="{FF2B5EF4-FFF2-40B4-BE49-F238E27FC236}">
                <a16:creationId xmlns:a16="http://schemas.microsoft.com/office/drawing/2014/main" id="{231BDAE0-4D04-4042-9ABD-4666403C965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22233" y="1867084"/>
            <a:ext cx="4917948" cy="4148328"/>
          </a:xfrm>
          <a:prstGeom prst="rect">
            <a:avLst/>
          </a:prstGeom>
        </p:spPr>
      </p:pic>
      <p:sp>
        <p:nvSpPr>
          <p:cNvPr id="11" name="TextBox 10">
            <a:extLst>
              <a:ext uri="{FF2B5EF4-FFF2-40B4-BE49-F238E27FC236}">
                <a16:creationId xmlns:a16="http://schemas.microsoft.com/office/drawing/2014/main" id="{E191B0A6-D695-42CE-AD64-F03336264CBE}"/>
              </a:ext>
            </a:extLst>
          </p:cNvPr>
          <p:cNvSpPr txBox="1"/>
          <p:nvPr/>
        </p:nvSpPr>
        <p:spPr>
          <a:xfrm>
            <a:off x="8721003" y="4482458"/>
            <a:ext cx="2351480" cy="738664"/>
          </a:xfrm>
          <a:prstGeom prst="rect">
            <a:avLst/>
          </a:prstGeom>
          <a:solidFill>
            <a:schemeClr val="tx1">
              <a:lumMod val="85000"/>
            </a:schemeClr>
          </a:solid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Gasoline: ~1.5-3</a:t>
            </a:r>
          </a:p>
          <a:p>
            <a:r>
              <a:rPr lang="en-US" sz="1400">
                <a:solidFill>
                  <a:schemeClr val="bg1"/>
                </a:solidFill>
                <a:latin typeface="Arial" panose="020B0604020202020204" pitchFamily="34" charset="0"/>
                <a:cs typeface="Arial" panose="020B0604020202020204" pitchFamily="34" charset="0"/>
              </a:rPr>
              <a:t>Fuel evaporation: ~1.8-4</a:t>
            </a:r>
          </a:p>
          <a:p>
            <a:r>
              <a:rPr lang="en-US" sz="1400">
                <a:solidFill>
                  <a:schemeClr val="bg1"/>
                </a:solidFill>
                <a:latin typeface="Arial" panose="020B0604020202020204" pitchFamily="34" charset="0"/>
                <a:cs typeface="Arial" panose="020B0604020202020204" pitchFamily="34" charset="0"/>
              </a:rPr>
              <a:t>Vehicular exhaust: ~2.2-3.8</a:t>
            </a:r>
          </a:p>
        </p:txBody>
      </p:sp>
      <p:pic>
        <p:nvPicPr>
          <p:cNvPr id="13" name="Picture 12" descr="Chart, line chart, scatter chart&#10;&#10;Description automatically generated">
            <a:extLst>
              <a:ext uri="{FF2B5EF4-FFF2-40B4-BE49-F238E27FC236}">
                <a16:creationId xmlns:a16="http://schemas.microsoft.com/office/drawing/2014/main" id="{41A6C071-8A3A-4D42-A278-A09D1CCD59E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360" y="1867083"/>
            <a:ext cx="5145651" cy="4151255"/>
          </a:xfrm>
          <a:prstGeom prst="rect">
            <a:avLst/>
          </a:prstGeom>
        </p:spPr>
      </p:pic>
      <p:sp>
        <p:nvSpPr>
          <p:cNvPr id="14" name="TextBox 13">
            <a:extLst>
              <a:ext uri="{FF2B5EF4-FFF2-40B4-BE49-F238E27FC236}">
                <a16:creationId xmlns:a16="http://schemas.microsoft.com/office/drawing/2014/main" id="{3081C7F3-4793-46A8-956B-8B765AAD30CC}"/>
              </a:ext>
            </a:extLst>
          </p:cNvPr>
          <p:cNvSpPr txBox="1"/>
          <p:nvPr/>
        </p:nvSpPr>
        <p:spPr>
          <a:xfrm>
            <a:off x="3073565" y="4482458"/>
            <a:ext cx="2351480" cy="738664"/>
          </a:xfrm>
          <a:prstGeom prst="rect">
            <a:avLst/>
          </a:prstGeom>
          <a:solidFill>
            <a:schemeClr val="tx1">
              <a:lumMod val="85000"/>
            </a:schemeClr>
          </a:solid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Gasoline: ~1.5-3</a:t>
            </a:r>
          </a:p>
          <a:p>
            <a:r>
              <a:rPr lang="en-US" sz="1400">
                <a:solidFill>
                  <a:schemeClr val="bg1"/>
                </a:solidFill>
                <a:latin typeface="Arial" panose="020B0604020202020204" pitchFamily="34" charset="0"/>
                <a:cs typeface="Arial" panose="020B0604020202020204" pitchFamily="34" charset="0"/>
              </a:rPr>
              <a:t>Fuel evaporation: ~1.8-4</a:t>
            </a:r>
          </a:p>
          <a:p>
            <a:r>
              <a:rPr lang="en-US" sz="1400">
                <a:solidFill>
                  <a:schemeClr val="bg1"/>
                </a:solidFill>
                <a:latin typeface="Arial" panose="020B0604020202020204" pitchFamily="34" charset="0"/>
                <a:cs typeface="Arial" panose="020B0604020202020204" pitchFamily="34" charset="0"/>
              </a:rPr>
              <a:t>Vehicular exhaust: ~2.2-3.8</a:t>
            </a:r>
          </a:p>
        </p:txBody>
      </p:sp>
      <p:sp>
        <p:nvSpPr>
          <p:cNvPr id="15" name="TextBox 14">
            <a:extLst>
              <a:ext uri="{FF2B5EF4-FFF2-40B4-BE49-F238E27FC236}">
                <a16:creationId xmlns:a16="http://schemas.microsoft.com/office/drawing/2014/main" id="{E0E978DA-A674-49A8-B757-14FEACD04CF9}"/>
              </a:ext>
            </a:extLst>
          </p:cNvPr>
          <p:cNvSpPr txBox="1"/>
          <p:nvPr/>
        </p:nvSpPr>
        <p:spPr>
          <a:xfrm>
            <a:off x="2103681" y="2195473"/>
            <a:ext cx="1452942" cy="369332"/>
          </a:xfrm>
          <a:prstGeom prst="rect">
            <a:avLst/>
          </a:prstGeom>
          <a:noFill/>
        </p:spPr>
        <p:txBody>
          <a:bodyPr wrap="square" rtlCol="0">
            <a:spAutoFit/>
          </a:bodyPr>
          <a:lstStyle/>
          <a:p>
            <a:pPr algn="ctr"/>
            <a:r>
              <a:rPr lang="en-US">
                <a:solidFill>
                  <a:schemeClr val="bg1"/>
                </a:solidFill>
              </a:rPr>
              <a:t>2017</a:t>
            </a:r>
          </a:p>
        </p:txBody>
      </p:sp>
      <p:sp>
        <p:nvSpPr>
          <p:cNvPr id="16" name="TextBox 15">
            <a:extLst>
              <a:ext uri="{FF2B5EF4-FFF2-40B4-BE49-F238E27FC236}">
                <a16:creationId xmlns:a16="http://schemas.microsoft.com/office/drawing/2014/main" id="{A7E4D8EB-6B62-4086-8DEE-3A2FB611F59A}"/>
              </a:ext>
            </a:extLst>
          </p:cNvPr>
          <p:cNvSpPr txBox="1"/>
          <p:nvPr/>
        </p:nvSpPr>
        <p:spPr>
          <a:xfrm>
            <a:off x="7669553" y="2196999"/>
            <a:ext cx="1452942" cy="369332"/>
          </a:xfrm>
          <a:prstGeom prst="rect">
            <a:avLst/>
          </a:prstGeom>
          <a:noFill/>
        </p:spPr>
        <p:txBody>
          <a:bodyPr wrap="square" rtlCol="0">
            <a:spAutoFit/>
          </a:bodyPr>
          <a:lstStyle/>
          <a:p>
            <a:pPr algn="ctr"/>
            <a:r>
              <a:rPr lang="en-US">
                <a:solidFill>
                  <a:schemeClr val="bg1"/>
                </a:solidFill>
              </a:rPr>
              <a:t>2019</a:t>
            </a:r>
          </a:p>
        </p:txBody>
      </p:sp>
      <p:sp>
        <p:nvSpPr>
          <p:cNvPr id="18" name="TextBox 17">
            <a:extLst>
              <a:ext uri="{FF2B5EF4-FFF2-40B4-BE49-F238E27FC236}">
                <a16:creationId xmlns:a16="http://schemas.microsoft.com/office/drawing/2014/main" id="{413E4755-C241-4808-AE78-1CB71520F52D}"/>
              </a:ext>
            </a:extLst>
          </p:cNvPr>
          <p:cNvSpPr txBox="1"/>
          <p:nvPr/>
        </p:nvSpPr>
        <p:spPr>
          <a:xfrm>
            <a:off x="11545001" y="6186241"/>
            <a:ext cx="60586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lang="en-US"/>
          </a:p>
        </p:txBody>
      </p:sp>
    </p:spTree>
    <p:extLst>
      <p:ext uri="{BB962C8B-B14F-4D97-AF65-F5344CB8AC3E}">
        <p14:creationId xmlns:p14="http://schemas.microsoft.com/office/powerpoint/2010/main" val="35570929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1C55E3-1E54-4241-9669-3DF32CA4E7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21202" y="2378679"/>
            <a:ext cx="5149596" cy="4242816"/>
          </a:xfrm>
          <a:prstGeom prst="rect">
            <a:avLst/>
          </a:prstGeom>
        </p:spPr>
      </p:pic>
      <p:sp>
        <p:nvSpPr>
          <p:cNvPr id="7" name="TextBox 6">
            <a:extLst>
              <a:ext uri="{FF2B5EF4-FFF2-40B4-BE49-F238E27FC236}">
                <a16:creationId xmlns:a16="http://schemas.microsoft.com/office/drawing/2014/main" id="{27680419-E945-48F3-9800-596DE9ABBCD8}"/>
              </a:ext>
            </a:extLst>
          </p:cNvPr>
          <p:cNvSpPr txBox="1"/>
          <p:nvPr/>
        </p:nvSpPr>
        <p:spPr>
          <a:xfrm>
            <a:off x="1846525" y="1185835"/>
            <a:ext cx="8124633" cy="830997"/>
          </a:xfrm>
          <a:prstGeom prst="rect">
            <a:avLst/>
          </a:prstGeom>
          <a:noFill/>
        </p:spPr>
        <p:txBody>
          <a:bodyPr wrap="square" lIns="91440" tIns="45720" rIns="91440" bIns="45720" rtlCol="0" anchor="t">
            <a:spAutoFit/>
          </a:bodyPr>
          <a:lstStyle/>
          <a:p>
            <a:r>
              <a:rPr lang="en-US" sz="2400">
                <a:latin typeface="Calibri" panose="020F0502020204030204" pitchFamily="34" charset="0"/>
                <a:cs typeface="Calibri" panose="020F0502020204030204" pitchFamily="34" charset="0"/>
              </a:rPr>
              <a:t>NOx/</a:t>
            </a:r>
            <a:r>
              <a:rPr lang="en-US" sz="2400" err="1">
                <a:latin typeface="Calibri" panose="020F0502020204030204" pitchFamily="34" charset="0"/>
                <a:cs typeface="Calibri" panose="020F0502020204030204" pitchFamily="34" charset="0"/>
              </a:rPr>
              <a:t>NOy</a:t>
            </a:r>
            <a:r>
              <a:rPr lang="en-US" sz="2400">
                <a:latin typeface="Calibri" panose="020F0502020204030204" pitchFamily="34" charset="0"/>
                <a:cs typeface="Calibri" panose="020F0502020204030204" pitchFamily="34" charset="0"/>
              </a:rPr>
              <a:t> &gt; 0.3 → fresh pollution</a:t>
            </a:r>
          </a:p>
          <a:p>
            <a:r>
              <a:rPr lang="en-US" sz="2400">
                <a:latin typeface="Calibri" panose="020F0502020204030204" pitchFamily="34" charset="0"/>
                <a:cs typeface="Calibri" panose="020F0502020204030204" pitchFamily="34" charset="0"/>
              </a:rPr>
              <a:t>NOx/</a:t>
            </a:r>
            <a:r>
              <a:rPr lang="en-US" sz="2400" err="1">
                <a:latin typeface="Calibri" panose="020F0502020204030204" pitchFamily="34" charset="0"/>
                <a:cs typeface="Calibri" panose="020F0502020204030204" pitchFamily="34" charset="0"/>
              </a:rPr>
              <a:t>NOy</a:t>
            </a:r>
            <a:r>
              <a:rPr lang="en-US" sz="2400">
                <a:latin typeface="Calibri" panose="020F0502020204030204" pitchFamily="34" charset="0"/>
                <a:cs typeface="Calibri" panose="020F0502020204030204" pitchFamily="34" charset="0"/>
              </a:rPr>
              <a:t> &lt; 0.3 → photochemically aged (processed) air</a:t>
            </a:r>
          </a:p>
        </p:txBody>
      </p:sp>
      <p:grpSp>
        <p:nvGrpSpPr>
          <p:cNvPr id="10" name="Group 9">
            <a:extLst>
              <a:ext uri="{FF2B5EF4-FFF2-40B4-BE49-F238E27FC236}">
                <a16:creationId xmlns:a16="http://schemas.microsoft.com/office/drawing/2014/main" id="{D71D91FE-D074-4C75-82CA-B05899629FFA}"/>
              </a:ext>
            </a:extLst>
          </p:cNvPr>
          <p:cNvGrpSpPr/>
          <p:nvPr/>
        </p:nvGrpSpPr>
        <p:grpSpPr>
          <a:xfrm>
            <a:off x="8670798" y="3057897"/>
            <a:ext cx="534713" cy="1939159"/>
            <a:chOff x="8781393" y="2648607"/>
            <a:chExt cx="534713" cy="1939159"/>
          </a:xfrm>
        </p:grpSpPr>
        <p:sp>
          <p:nvSpPr>
            <p:cNvPr id="8" name="Arrow: Up 7">
              <a:extLst>
                <a:ext uri="{FF2B5EF4-FFF2-40B4-BE49-F238E27FC236}">
                  <a16:creationId xmlns:a16="http://schemas.microsoft.com/office/drawing/2014/main" id="{3EAC7E66-90A7-411C-9A7C-3807CC1950EB}"/>
                </a:ext>
              </a:extLst>
            </p:cNvPr>
            <p:cNvSpPr/>
            <p:nvPr/>
          </p:nvSpPr>
          <p:spPr>
            <a:xfrm>
              <a:off x="8781393" y="2648607"/>
              <a:ext cx="534713" cy="1939159"/>
            </a:xfrm>
            <a:prstGeom prst="upArrow">
              <a:avLst>
                <a:gd name="adj1" fmla="val 52948"/>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8A9521C-5960-4F5C-ACBD-DFEC6BE0DA21}"/>
                </a:ext>
              </a:extLst>
            </p:cNvPr>
            <p:cNvSpPr txBox="1"/>
            <p:nvPr/>
          </p:nvSpPr>
          <p:spPr>
            <a:xfrm rot="16200000">
              <a:off x="8613187" y="3478806"/>
              <a:ext cx="871124" cy="369332"/>
            </a:xfrm>
            <a:prstGeom prst="rect">
              <a:avLst/>
            </a:prstGeom>
            <a:noFill/>
          </p:spPr>
          <p:txBody>
            <a:bodyPr wrap="square" rtlCol="0">
              <a:spAutoFit/>
            </a:bodyPr>
            <a:lstStyle/>
            <a:p>
              <a:r>
                <a:rPr lang="en-US">
                  <a:solidFill>
                    <a:schemeClr val="bg1"/>
                  </a:solidFill>
                </a:rPr>
                <a:t>FRESH </a:t>
              </a:r>
            </a:p>
          </p:txBody>
        </p:sp>
      </p:grpSp>
      <p:sp>
        <p:nvSpPr>
          <p:cNvPr id="2" name="TextBox 1">
            <a:extLst>
              <a:ext uri="{FF2B5EF4-FFF2-40B4-BE49-F238E27FC236}">
                <a16:creationId xmlns:a16="http://schemas.microsoft.com/office/drawing/2014/main" id="{C7D65880-D952-43CB-9B3A-2C89F64B2C7B}"/>
              </a:ext>
            </a:extLst>
          </p:cNvPr>
          <p:cNvSpPr txBox="1"/>
          <p:nvPr/>
        </p:nvSpPr>
        <p:spPr>
          <a:xfrm>
            <a:off x="360948" y="424925"/>
            <a:ext cx="10373894" cy="523220"/>
          </a:xfrm>
          <a:prstGeom prst="rect">
            <a:avLst/>
          </a:prstGeom>
          <a:noFill/>
        </p:spPr>
        <p:txBody>
          <a:bodyPr wrap="square" lIns="91440" tIns="45720" rIns="91440" bIns="45720" rtlCol="0" anchor="t">
            <a:spAutoFit/>
          </a:bodyPr>
          <a:lstStyle/>
          <a:p>
            <a:pPr algn="ctr"/>
            <a:r>
              <a:rPr lang="en-US" sz="2800"/>
              <a:t>Fresh NO</a:t>
            </a:r>
            <a:r>
              <a:rPr lang="en-US" sz="2800" baseline="-25000"/>
              <a:t>x</a:t>
            </a:r>
            <a:r>
              <a:rPr lang="en-US" sz="2800"/>
              <a:t> builds up at night and then reacts to form ozone</a:t>
            </a:r>
          </a:p>
        </p:txBody>
      </p:sp>
      <p:sp>
        <p:nvSpPr>
          <p:cNvPr id="11" name="TextBox 10">
            <a:extLst>
              <a:ext uri="{FF2B5EF4-FFF2-40B4-BE49-F238E27FC236}">
                <a16:creationId xmlns:a16="http://schemas.microsoft.com/office/drawing/2014/main" id="{C2D374B7-4B9B-43AE-BE96-5986E2AF2B1B}"/>
              </a:ext>
            </a:extLst>
          </p:cNvPr>
          <p:cNvSpPr txBox="1"/>
          <p:nvPr/>
        </p:nvSpPr>
        <p:spPr>
          <a:xfrm>
            <a:off x="11545001" y="6186241"/>
            <a:ext cx="60586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lang="en-US"/>
          </a:p>
        </p:txBody>
      </p:sp>
    </p:spTree>
    <p:extLst>
      <p:ext uri="{BB962C8B-B14F-4D97-AF65-F5344CB8AC3E}">
        <p14:creationId xmlns:p14="http://schemas.microsoft.com/office/powerpoint/2010/main" val="1801592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scatter chart&#10;&#10;Description automatically generated">
            <a:extLst>
              <a:ext uri="{FF2B5EF4-FFF2-40B4-BE49-F238E27FC236}">
                <a16:creationId xmlns:a16="http://schemas.microsoft.com/office/drawing/2014/main" id="{733667E9-579C-4B74-82ED-49DBEAB656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14155" y="2005066"/>
            <a:ext cx="8163687" cy="4575066"/>
          </a:xfrm>
          <a:prstGeom prst="rect">
            <a:avLst/>
          </a:prstGeom>
        </p:spPr>
      </p:pic>
      <p:sp>
        <p:nvSpPr>
          <p:cNvPr id="6" name="Rectangle 5">
            <a:extLst>
              <a:ext uri="{FF2B5EF4-FFF2-40B4-BE49-F238E27FC236}">
                <a16:creationId xmlns:a16="http://schemas.microsoft.com/office/drawing/2014/main" id="{5D3AB7AA-703D-4F97-B55B-8C2E15AF1FAD}"/>
              </a:ext>
            </a:extLst>
          </p:cNvPr>
          <p:cNvSpPr/>
          <p:nvPr/>
        </p:nvSpPr>
        <p:spPr>
          <a:xfrm>
            <a:off x="1523999" y="246118"/>
            <a:ext cx="9144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mj-lt"/>
                <a:cs typeface="Arial" panose="020B0604020202020204" pitchFamily="34" charset="0"/>
              </a:rPr>
              <a:t>Photochemical Age using Alkyl Nitrates</a:t>
            </a:r>
            <a:endParaRPr lang="en-US" sz="2800" b="1" i="1">
              <a:solidFill>
                <a:schemeClr val="tx1"/>
              </a:solidFill>
              <a:latin typeface="+mj-lt"/>
              <a:cs typeface="Arial" panose="020B0604020202020204" pitchFamily="34" charset="0"/>
            </a:endParaRPr>
          </a:p>
        </p:txBody>
      </p:sp>
      <p:sp>
        <p:nvSpPr>
          <p:cNvPr id="7" name="Rectangle 6">
            <a:extLst>
              <a:ext uri="{FF2B5EF4-FFF2-40B4-BE49-F238E27FC236}">
                <a16:creationId xmlns:a16="http://schemas.microsoft.com/office/drawing/2014/main" id="{660A4AAE-0F1C-48AA-BF28-CA1B3B752FE9}"/>
              </a:ext>
            </a:extLst>
          </p:cNvPr>
          <p:cNvSpPr/>
          <p:nvPr/>
        </p:nvSpPr>
        <p:spPr>
          <a:xfrm>
            <a:off x="489284" y="1039868"/>
            <a:ext cx="10724816"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a:solidFill>
                  <a:schemeClr val="tx1"/>
                </a:solidFill>
                <a:latin typeface="Calibri" panose="020F0502020204030204" pitchFamily="34" charset="0"/>
                <a:cs typeface="Calibri" panose="020F0502020204030204" pitchFamily="34" charset="0"/>
              </a:rPr>
              <a:t>Air mass aging (photochemical age) from ratios of alkyl nitrates to parent n-alkanes illustrate that VOC and NO</a:t>
            </a:r>
            <a:r>
              <a:rPr lang="en-US" sz="2200" baseline="-25000">
                <a:solidFill>
                  <a:schemeClr val="tx1"/>
                </a:solidFill>
                <a:latin typeface="Calibri" panose="020F0502020204030204" pitchFamily="34" charset="0"/>
                <a:cs typeface="Calibri" panose="020F0502020204030204" pitchFamily="34" charset="0"/>
              </a:rPr>
              <a:t>x</a:t>
            </a:r>
            <a:r>
              <a:rPr lang="en-US" sz="2200">
                <a:solidFill>
                  <a:schemeClr val="tx1"/>
                </a:solidFill>
                <a:latin typeface="Calibri" panose="020F0502020204030204" pitchFamily="34" charset="0"/>
                <a:cs typeface="Calibri" panose="020F0502020204030204" pitchFamily="34" charset="0"/>
              </a:rPr>
              <a:t> emissions are fresh and air masses are impacted by local sources.</a:t>
            </a:r>
            <a:endParaRPr lang="en-US" sz="2200" i="1">
              <a:solidFill>
                <a:schemeClr val="tx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2F81E45-00C1-4EB9-81E7-1AAAE6D8DF9A}"/>
              </a:ext>
            </a:extLst>
          </p:cNvPr>
          <p:cNvSpPr txBox="1"/>
          <p:nvPr/>
        </p:nvSpPr>
        <p:spPr>
          <a:xfrm>
            <a:off x="11545001" y="6186241"/>
            <a:ext cx="60586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lang="en-US"/>
          </a:p>
        </p:txBody>
      </p:sp>
    </p:spTree>
    <p:extLst>
      <p:ext uri="{BB962C8B-B14F-4D97-AF65-F5344CB8AC3E}">
        <p14:creationId xmlns:p14="http://schemas.microsoft.com/office/powerpoint/2010/main" val="26493787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E512AD-E6D6-459E-9BE6-7B32EF5DBEC1}"/>
              </a:ext>
            </a:extLst>
          </p:cNvPr>
          <p:cNvSpPr>
            <a:spLocks noGrp="1"/>
          </p:cNvSpPr>
          <p:nvPr>
            <p:ph type="title"/>
          </p:nvPr>
        </p:nvSpPr>
        <p:spPr>
          <a:xfrm>
            <a:off x="659479" y="305665"/>
            <a:ext cx="10193459" cy="1400530"/>
          </a:xfrm>
        </p:spPr>
        <p:txBody>
          <a:bodyPr/>
          <a:lstStyle/>
          <a:p>
            <a:r>
              <a:rPr lang="en-US"/>
              <a:t>The data support the need for this rule</a:t>
            </a:r>
          </a:p>
        </p:txBody>
      </p:sp>
      <p:sp>
        <p:nvSpPr>
          <p:cNvPr id="2" name="Content Placeholder 1">
            <a:extLst>
              <a:ext uri="{FF2B5EF4-FFF2-40B4-BE49-F238E27FC236}">
                <a16:creationId xmlns:a16="http://schemas.microsoft.com/office/drawing/2014/main" id="{AD2A511C-EDC5-4CAF-800A-A429198C9BCF}"/>
              </a:ext>
            </a:extLst>
          </p:cNvPr>
          <p:cNvSpPr>
            <a:spLocks noGrp="1"/>
          </p:cNvSpPr>
          <p:nvPr>
            <p:ph idx="1"/>
          </p:nvPr>
        </p:nvSpPr>
        <p:spPr>
          <a:xfrm>
            <a:off x="1076575" y="1331023"/>
            <a:ext cx="9467909" cy="4195481"/>
          </a:xfrm>
        </p:spPr>
        <p:txBody>
          <a:bodyPr vert="horz" lIns="91440" tIns="45720" rIns="91440" bIns="45720" rtlCol="0" anchor="t">
            <a:noAutofit/>
          </a:bodyPr>
          <a:lstStyle/>
          <a:p>
            <a:r>
              <a:rPr lang="en-US" sz="2600"/>
              <a:t>Ozone concentrations at Carlsbad Caverns National Park frequently exceed the national ambient air quality standard for ozone. </a:t>
            </a:r>
          </a:p>
          <a:p>
            <a:r>
              <a:rPr lang="en-US" sz="2600"/>
              <a:t>The information presented highlights the need for both NO</a:t>
            </a:r>
            <a:r>
              <a:rPr lang="en-US" sz="2600" baseline="-25000"/>
              <a:t>x</a:t>
            </a:r>
            <a:r>
              <a:rPr lang="en-US" sz="2600"/>
              <a:t> and VOC reductions and supports the proposed engine &amp; turbine standards.  </a:t>
            </a:r>
          </a:p>
          <a:p>
            <a:r>
              <a:rPr lang="en-US" sz="2600"/>
              <a:t>NMED’s proposed NO</a:t>
            </a:r>
            <a:r>
              <a:rPr lang="en-US" sz="2600" baseline="-25000"/>
              <a:t>x</a:t>
            </a:r>
            <a:r>
              <a:rPr lang="en-US" sz="2600"/>
              <a:t> limits for engines and turbines are similar to on-the-books standards in other states including Texas and Pennsylvania.  </a:t>
            </a:r>
          </a:p>
          <a:p>
            <a:pPr lvl="1"/>
            <a:r>
              <a:rPr lang="en-US" sz="2200"/>
              <a:t>Note: California engine NO</a:t>
            </a:r>
            <a:r>
              <a:rPr lang="en-US" sz="2200" baseline="-25000"/>
              <a:t>x</a:t>
            </a:r>
            <a:r>
              <a:rPr lang="en-US" sz="2200"/>
              <a:t> limits are significantly more stringent than NMED’s proposal—our recommended changes are based on Pennsylvania’s Best Available Technology limits.</a:t>
            </a:r>
          </a:p>
        </p:txBody>
      </p:sp>
      <p:sp>
        <p:nvSpPr>
          <p:cNvPr id="3" name="Slide Number Placeholder 2">
            <a:extLst>
              <a:ext uri="{FF2B5EF4-FFF2-40B4-BE49-F238E27FC236}">
                <a16:creationId xmlns:a16="http://schemas.microsoft.com/office/drawing/2014/main" id="{F4BD790A-509B-4507-A649-0F4683C3DBD2}"/>
              </a:ext>
            </a:extLst>
          </p:cNvPr>
          <p:cNvSpPr>
            <a:spLocks noGrp="1"/>
          </p:cNvSpPr>
          <p:nvPr>
            <p:ph type="sldNum" sz="quarter" idx="12"/>
          </p:nvPr>
        </p:nvSpPr>
        <p:spPr/>
        <p:txBody>
          <a:bodyPr/>
          <a:lstStyle/>
          <a:p>
            <a:fld id="{D57F1E4F-1CFF-5643-939E-02111984F565}" type="slidenum">
              <a:rPr lang="en-US" smtClean="0"/>
              <a:t>21</a:t>
            </a:fld>
            <a:endParaRPr lang="en-US"/>
          </a:p>
        </p:txBody>
      </p:sp>
    </p:spTree>
    <p:extLst>
      <p:ext uri="{BB962C8B-B14F-4D97-AF65-F5344CB8AC3E}">
        <p14:creationId xmlns:p14="http://schemas.microsoft.com/office/powerpoint/2010/main" val="3658757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418B-8803-4689-A8C9-5B98879526A6}"/>
              </a:ext>
            </a:extLst>
          </p:cNvPr>
          <p:cNvSpPr>
            <a:spLocks noGrp="1"/>
          </p:cNvSpPr>
          <p:nvPr>
            <p:ph type="title"/>
          </p:nvPr>
        </p:nvSpPr>
        <p:spPr>
          <a:xfrm>
            <a:off x="313210" y="252485"/>
            <a:ext cx="9404723" cy="1400530"/>
          </a:xfrm>
        </p:spPr>
        <p:txBody>
          <a:bodyPr/>
          <a:lstStyle/>
          <a:p>
            <a:r>
              <a:rPr lang="en-US"/>
              <a:t>Recommended changes (1)</a:t>
            </a:r>
          </a:p>
        </p:txBody>
      </p:sp>
      <p:sp>
        <p:nvSpPr>
          <p:cNvPr id="3" name="Content Placeholder 2">
            <a:extLst>
              <a:ext uri="{FF2B5EF4-FFF2-40B4-BE49-F238E27FC236}">
                <a16:creationId xmlns:a16="http://schemas.microsoft.com/office/drawing/2014/main" id="{C21B2FE0-0145-4906-8EDE-8CB6D9B82401}"/>
              </a:ext>
            </a:extLst>
          </p:cNvPr>
          <p:cNvSpPr>
            <a:spLocks noGrp="1"/>
          </p:cNvSpPr>
          <p:nvPr>
            <p:ph idx="1"/>
          </p:nvPr>
        </p:nvSpPr>
        <p:spPr>
          <a:xfrm>
            <a:off x="645706" y="1037679"/>
            <a:ext cx="8081200" cy="5567836"/>
          </a:xfrm>
        </p:spPr>
        <p:txBody>
          <a:bodyPr vert="horz" lIns="91440" tIns="45720" rIns="91440" bIns="45720" rtlCol="0" anchor="t">
            <a:normAutofit lnSpcReduction="10000"/>
          </a:bodyPr>
          <a:lstStyle/>
          <a:p>
            <a:pPr>
              <a:spcAft>
                <a:spcPts val="1000"/>
              </a:spcAft>
            </a:pPr>
            <a:r>
              <a:rPr lang="en-US" sz="2400"/>
              <a:t>Based on examples from Pennsylvania’s state requirements, we recommend the following changes be incorporated to strengthen the proposed rule. </a:t>
            </a:r>
          </a:p>
          <a:p>
            <a:pPr marL="742950" marR="0" lvl="1" indent="-285750">
              <a:lnSpc>
                <a:spcPct val="107000"/>
              </a:lnSpc>
              <a:spcBef>
                <a:spcPts val="0"/>
              </a:spcBef>
              <a:spcAft>
                <a:spcPts val="0"/>
              </a:spcAft>
              <a:buFont typeface="Symbol" panose="05050102010706020507" pitchFamily="18" charset="2"/>
              <a:buChar char=""/>
            </a:pPr>
            <a:r>
              <a:rPr lang="en-US" sz="2400" b="1" u="sng">
                <a:effectLst/>
                <a:latin typeface="Calibri"/>
                <a:ea typeface="Calibri" panose="020F0502020204030204" pitchFamily="34" charset="0"/>
                <a:cs typeface="Times New Roman"/>
              </a:rPr>
              <a:t>Rich-burn Engines</a:t>
            </a:r>
            <a:endParaRPr lang="en-US" sz="2400">
              <a:effectLst/>
              <a:latin typeface="Calibri"/>
              <a:ea typeface="Calibri" panose="020F0502020204030204" pitchFamily="34" charset="0"/>
              <a:cs typeface="Times New Roman"/>
            </a:endParaRP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new</a:t>
            </a:r>
            <a:r>
              <a:rPr lang="en-US" sz="2400">
                <a:effectLst/>
                <a:latin typeface="Calibri"/>
                <a:ea typeface="Calibri" panose="020F0502020204030204" pitchFamily="34" charset="0"/>
                <a:cs typeface="Times New Roman"/>
              </a:rPr>
              <a:t> and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rich-burn engines &gt;500 HP to meet a limit of 0.2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proposal is 0.5 g NO</a:t>
            </a:r>
            <a:r>
              <a:rPr lang="en-US" sz="2200" baseline="-25000">
                <a:effectLst/>
                <a:latin typeface="Calibri"/>
                <a:ea typeface="Calibri" panose="020F0502020204030204" pitchFamily="34" charset="0"/>
                <a:cs typeface="Times New Roman"/>
              </a:rPr>
              <a:t>x</a:t>
            </a:r>
            <a:r>
              <a:rPr lang="en-US" sz="2200">
                <a:effectLst/>
                <a:latin typeface="Calibri"/>
                <a:ea typeface="Calibri" panose="020F0502020204030204" pitchFamily="34" charset="0"/>
                <a:cs typeface="Times New Roman"/>
              </a:rPr>
              <a:t>/hp-</a:t>
            </a:r>
            <a:r>
              <a:rPr lang="en-US" sz="2200" err="1">
                <a:effectLst/>
                <a:latin typeface="Calibri"/>
                <a:ea typeface="Calibri" panose="020F0502020204030204" pitchFamily="34" charset="0"/>
                <a:cs typeface="Times New Roman"/>
              </a:rPr>
              <a:t>hr</a:t>
            </a:r>
            <a:endParaRPr lang="en-US" sz="2200">
              <a:effectLst/>
              <a:latin typeface="Calibri"/>
              <a:ea typeface="Calibri" panose="020F0502020204030204" pitchFamily="34" charset="0"/>
              <a:cs typeface="Times New Roman"/>
            </a:endParaRP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new</a:t>
            </a:r>
            <a:r>
              <a:rPr lang="en-US" sz="2400">
                <a:effectLst/>
                <a:latin typeface="Calibri"/>
                <a:ea typeface="Calibri" panose="020F0502020204030204" pitchFamily="34" charset="0"/>
                <a:cs typeface="Times New Roman"/>
              </a:rPr>
              <a:t> and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rich-burn engines &gt;100 HP and </a:t>
            </a:r>
            <a:r>
              <a:rPr lang="en-US" sz="2400" u="sng">
                <a:effectLst/>
                <a:latin typeface="Calibri"/>
                <a:ea typeface="Calibri" panose="020F0502020204030204" pitchFamily="34" charset="0"/>
                <a:cs typeface="Times New Roman"/>
              </a:rPr>
              <a:t>&lt;</a:t>
            </a:r>
            <a:r>
              <a:rPr lang="en-US" sz="2400">
                <a:effectLst/>
                <a:latin typeface="Calibri"/>
                <a:ea typeface="Calibri" panose="020F0502020204030204" pitchFamily="34" charset="0"/>
                <a:cs typeface="Times New Roman"/>
              </a:rPr>
              <a:t>500 HP to meet a limit of 0.25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is not proposing limits for this </a:t>
            </a:r>
            <a:r>
              <a:rPr lang="en-US" sz="2200">
                <a:latin typeface="Calibri"/>
                <a:ea typeface="Calibri" panose="020F0502020204030204" pitchFamily="34" charset="0"/>
                <a:cs typeface="Times New Roman"/>
              </a:rPr>
              <a:t>class size</a:t>
            </a:r>
            <a:endParaRPr lang="en-US" sz="2200">
              <a:effectLst/>
              <a:latin typeface="Calibri"/>
              <a:ea typeface="Calibri" panose="020F0502020204030204" pitchFamily="34" charset="0"/>
              <a:cs typeface="Times New Roman"/>
            </a:endParaRPr>
          </a:p>
          <a:p>
            <a:pPr marL="1143000" marR="0" lvl="2" indent="-228600">
              <a:lnSpc>
                <a:spcPct val="107000"/>
              </a:lnSpc>
              <a:spcBef>
                <a:spcPts val="0"/>
              </a:spcBef>
              <a:spcAft>
                <a:spcPts val="80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new</a:t>
            </a:r>
            <a:r>
              <a:rPr lang="en-US" sz="2400">
                <a:effectLst/>
                <a:latin typeface="Calibri"/>
                <a:ea typeface="Calibri" panose="020F0502020204030204" pitchFamily="34" charset="0"/>
                <a:cs typeface="Times New Roman"/>
              </a:rPr>
              <a:t> rich-burn engines </a:t>
            </a:r>
            <a:r>
              <a:rPr lang="en-US" sz="2400" u="sng">
                <a:effectLst/>
                <a:latin typeface="Calibri"/>
                <a:ea typeface="Calibri" panose="020F0502020204030204" pitchFamily="34" charset="0"/>
                <a:cs typeface="Times New Roman"/>
              </a:rPr>
              <a:t>&lt;</a:t>
            </a:r>
            <a:r>
              <a:rPr lang="en-US" sz="2400">
                <a:effectLst/>
                <a:latin typeface="Calibri"/>
                <a:ea typeface="Calibri" panose="020F0502020204030204" pitchFamily="34" charset="0"/>
                <a:cs typeface="Times New Roman"/>
              </a:rPr>
              <a:t>100 HP to meet a proposed limit of 1.0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spcAft>
                <a:spcPts val="800"/>
              </a:spcAft>
              <a:buFont typeface="Wingdings" panose="05000000000000000000" pitchFamily="2" charset="2"/>
              <a:buChar char=""/>
            </a:pPr>
            <a:r>
              <a:rPr lang="en-US" sz="2200">
                <a:effectLst/>
                <a:latin typeface="Calibri"/>
                <a:ea typeface="Calibri" panose="020F0502020204030204" pitchFamily="34" charset="0"/>
                <a:cs typeface="Times New Roman"/>
              </a:rPr>
              <a:t>NMED is not proposing limits for this </a:t>
            </a:r>
            <a:r>
              <a:rPr lang="en-US" sz="2200">
                <a:latin typeface="Calibri"/>
                <a:ea typeface="Calibri" panose="020F0502020204030204" pitchFamily="34" charset="0"/>
                <a:cs typeface="Times New Roman"/>
              </a:rPr>
              <a:t>class size</a:t>
            </a:r>
            <a:endParaRPr lang="en-US" sz="2200">
              <a:latin typeface="Calibri"/>
              <a:cs typeface="Times New Roman"/>
            </a:endParaRPr>
          </a:p>
        </p:txBody>
      </p:sp>
      <p:sp>
        <p:nvSpPr>
          <p:cNvPr id="4" name="Slide Number Placeholder 3">
            <a:extLst>
              <a:ext uri="{FF2B5EF4-FFF2-40B4-BE49-F238E27FC236}">
                <a16:creationId xmlns:a16="http://schemas.microsoft.com/office/drawing/2014/main" id="{C89766AD-2A3A-448C-B62F-479170B98813}"/>
              </a:ext>
            </a:extLst>
          </p:cNvPr>
          <p:cNvSpPr>
            <a:spLocks noGrp="1"/>
          </p:cNvSpPr>
          <p:nvPr>
            <p:ph type="sldNum" sz="quarter" idx="12"/>
          </p:nvPr>
        </p:nvSpPr>
        <p:spPr/>
        <p:txBody>
          <a:bodyPr/>
          <a:lstStyle/>
          <a:p>
            <a:fld id="{D57F1E4F-1CFF-5643-939E-02111984F565}" type="slidenum">
              <a:rPr lang="en-US" smtClean="0"/>
              <a:t>22</a:t>
            </a:fld>
            <a:endParaRPr lang="en-US"/>
          </a:p>
        </p:txBody>
      </p:sp>
      <p:pic>
        <p:nvPicPr>
          <p:cNvPr id="6" name="Picture 5" descr="A close-up of a cactus&#10;&#10;Description automatically generated with low confidence">
            <a:extLst>
              <a:ext uri="{FF2B5EF4-FFF2-40B4-BE49-F238E27FC236}">
                <a16:creationId xmlns:a16="http://schemas.microsoft.com/office/drawing/2014/main" id="{898A7C5C-C11A-4DB6-B40C-D310D34E2FB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26905" y="0"/>
            <a:ext cx="2819389" cy="6858000"/>
          </a:xfrm>
          <a:prstGeom prst="rect">
            <a:avLst/>
          </a:prstGeom>
        </p:spPr>
      </p:pic>
      <p:pic>
        <p:nvPicPr>
          <p:cNvPr id="8" name="Picture 7">
            <a:extLst>
              <a:ext uri="{FF2B5EF4-FFF2-40B4-BE49-F238E27FC236}">
                <a16:creationId xmlns:a16="http://schemas.microsoft.com/office/drawing/2014/main" id="{54759969-55DF-45AE-965C-6DF2E08211E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8626132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D6D43-10C1-4C0A-A856-4893E47D55F0}"/>
              </a:ext>
            </a:extLst>
          </p:cNvPr>
          <p:cNvSpPr>
            <a:spLocks noGrp="1"/>
          </p:cNvSpPr>
          <p:nvPr>
            <p:ph type="title"/>
          </p:nvPr>
        </p:nvSpPr>
        <p:spPr>
          <a:xfrm>
            <a:off x="556534" y="232466"/>
            <a:ext cx="9404723" cy="1400530"/>
          </a:xfrm>
        </p:spPr>
        <p:txBody>
          <a:bodyPr/>
          <a:lstStyle/>
          <a:p>
            <a:r>
              <a:rPr lang="en-US"/>
              <a:t>Recommended Changes (2)</a:t>
            </a:r>
          </a:p>
        </p:txBody>
      </p:sp>
      <p:sp>
        <p:nvSpPr>
          <p:cNvPr id="3" name="Content Placeholder 2">
            <a:extLst>
              <a:ext uri="{FF2B5EF4-FFF2-40B4-BE49-F238E27FC236}">
                <a16:creationId xmlns:a16="http://schemas.microsoft.com/office/drawing/2014/main" id="{72492C8E-DD6A-4F9E-A831-A8B0D86F464A}"/>
              </a:ext>
            </a:extLst>
          </p:cNvPr>
          <p:cNvSpPr>
            <a:spLocks noGrp="1"/>
          </p:cNvSpPr>
          <p:nvPr>
            <p:ph idx="1"/>
          </p:nvPr>
        </p:nvSpPr>
        <p:spPr>
          <a:xfrm>
            <a:off x="240632" y="1045026"/>
            <a:ext cx="8213558" cy="6045585"/>
          </a:xfrm>
        </p:spPr>
        <p:txBody>
          <a:bodyPr vert="horz" lIns="91440" tIns="45720" rIns="91440" bIns="45720" rtlCol="0" anchor="t">
            <a:noAutofit/>
          </a:bodyPr>
          <a:lstStyle/>
          <a:p>
            <a:pPr marL="742950" marR="0" lvl="1" indent="-285750">
              <a:lnSpc>
                <a:spcPct val="107000"/>
              </a:lnSpc>
              <a:spcBef>
                <a:spcPts val="0"/>
              </a:spcBef>
              <a:spcAft>
                <a:spcPts val="0"/>
              </a:spcAft>
              <a:buFont typeface="Symbol" panose="05050102010706020507" pitchFamily="18" charset="2"/>
              <a:buChar char=""/>
            </a:pPr>
            <a:r>
              <a:rPr lang="en-US" sz="2400" b="1" u="sng">
                <a:effectLst/>
                <a:latin typeface="Calibri"/>
                <a:ea typeface="Calibri" panose="020F0502020204030204" pitchFamily="34" charset="0"/>
                <a:cs typeface="Times New Roman"/>
              </a:rPr>
              <a:t>Lean-burn Engines</a:t>
            </a:r>
            <a:endParaRPr lang="en-US" sz="2400">
              <a:effectLst/>
              <a:latin typeface="Calibri"/>
              <a:ea typeface="Calibri" panose="020F0502020204030204" pitchFamily="34" charset="0"/>
              <a:cs typeface="Times New Roman"/>
            </a:endParaRP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lean-burn engines </a:t>
            </a:r>
            <a:r>
              <a:rPr lang="en-US" sz="2400" u="sng">
                <a:effectLst/>
                <a:latin typeface="Calibri"/>
                <a:ea typeface="Calibri" panose="020F0502020204030204" pitchFamily="34" charset="0"/>
                <a:cs typeface="Times New Roman"/>
              </a:rPr>
              <a:t>&lt;</a:t>
            </a:r>
            <a:r>
              <a:rPr lang="en-US" sz="2400">
                <a:effectLst/>
                <a:latin typeface="Calibri"/>
                <a:ea typeface="Calibri" panose="020F0502020204030204" pitchFamily="34" charset="0"/>
                <a:cs typeface="Times New Roman"/>
              </a:rPr>
              <a:t>100 HP to meet a proposed limit of 2.0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a:t>
            </a:r>
            <a:r>
              <a:rPr lang="en-US" sz="2200">
                <a:latin typeface="Calibri"/>
                <a:ea typeface="Calibri" panose="020F0502020204030204" pitchFamily="34" charset="0"/>
                <a:cs typeface="Times New Roman"/>
              </a:rPr>
              <a:t>is not</a:t>
            </a:r>
            <a:r>
              <a:rPr lang="en-US" sz="2200">
                <a:effectLst/>
                <a:latin typeface="Calibri"/>
                <a:ea typeface="Calibri" panose="020F0502020204030204" pitchFamily="34" charset="0"/>
                <a:cs typeface="Times New Roman"/>
              </a:rPr>
              <a:t> proposing limits for this size class</a:t>
            </a: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lean-burn engines &gt;100 and </a:t>
            </a:r>
            <a:r>
              <a:rPr lang="en-US" sz="2400" u="sng">
                <a:effectLst/>
                <a:latin typeface="Calibri"/>
                <a:ea typeface="Calibri" panose="020F0502020204030204" pitchFamily="34" charset="0"/>
                <a:cs typeface="Times New Roman"/>
              </a:rPr>
              <a:t>&lt;</a:t>
            </a:r>
            <a:r>
              <a:rPr lang="en-US" sz="2400">
                <a:effectLst/>
                <a:latin typeface="Calibri"/>
                <a:ea typeface="Calibri" panose="020F0502020204030204" pitchFamily="34" charset="0"/>
                <a:cs typeface="Times New Roman"/>
              </a:rPr>
              <a:t>500 HP to meet a proposed limit of 1.0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a:t>
            </a:r>
            <a:r>
              <a:rPr lang="en-US" sz="2200">
                <a:latin typeface="Calibri"/>
                <a:ea typeface="Calibri" panose="020F0502020204030204" pitchFamily="34" charset="0"/>
                <a:cs typeface="Times New Roman"/>
              </a:rPr>
              <a:t>is not proposing</a:t>
            </a:r>
            <a:r>
              <a:rPr lang="en-US" sz="2200">
                <a:effectLst/>
                <a:latin typeface="Calibri"/>
                <a:ea typeface="Calibri" panose="020F0502020204030204" pitchFamily="34" charset="0"/>
                <a:cs typeface="Times New Roman"/>
              </a:rPr>
              <a:t> limits for this size class</a:t>
            </a: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lean-burn engines &gt;500 HP to meet the proposed limit of 0.5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is proposing this limit for all existing engines greater than 1,000 HP</a:t>
            </a:r>
          </a:p>
          <a:p>
            <a:pPr marL="1143000" marR="0" lvl="2" indent="-228600">
              <a:lnSpc>
                <a:spcPct val="107000"/>
              </a:lnSpc>
              <a:spcBef>
                <a:spcPts val="0"/>
              </a:spcBef>
              <a:spcAft>
                <a:spcPts val="80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new</a:t>
            </a:r>
            <a:r>
              <a:rPr lang="en-US" sz="2400">
                <a:effectLst/>
                <a:latin typeface="Calibri"/>
                <a:ea typeface="Calibri" panose="020F0502020204030204" pitchFamily="34" charset="0"/>
                <a:cs typeface="Times New Roman"/>
              </a:rPr>
              <a:t> lean-burn engines </a:t>
            </a:r>
            <a:r>
              <a:rPr lang="en-US" sz="2400" u="sng">
                <a:effectLst/>
                <a:latin typeface="Calibri"/>
                <a:ea typeface="Calibri" panose="020F0502020204030204" pitchFamily="34" charset="0"/>
                <a:cs typeface="Times New Roman"/>
              </a:rPr>
              <a:t>&lt; </a:t>
            </a:r>
            <a:r>
              <a:rPr lang="en-US" sz="2400">
                <a:effectLst/>
                <a:latin typeface="Calibri"/>
                <a:ea typeface="Calibri" panose="020F0502020204030204" pitchFamily="34" charset="0"/>
                <a:cs typeface="Times New Roman"/>
              </a:rPr>
              <a:t>500 HP to meet a proposed limit of 1.0 g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/hp-</a:t>
            </a:r>
            <a:r>
              <a:rPr lang="en-US" sz="2400" err="1">
                <a:effectLst/>
                <a:latin typeface="Calibri"/>
                <a:ea typeface="Calibri" panose="020F0502020204030204" pitchFamily="34" charset="0"/>
                <a:cs typeface="Times New Roman"/>
              </a:rPr>
              <a:t>hr</a:t>
            </a:r>
            <a:r>
              <a:rPr lang="en-US" sz="2400">
                <a:effectLst/>
                <a:latin typeface="Calibri"/>
                <a:ea typeface="Calibri" panose="020F0502020204030204" pitchFamily="34" charset="0"/>
                <a:cs typeface="Times New Roman"/>
              </a:rPr>
              <a:t> </a:t>
            </a:r>
          </a:p>
          <a:p>
            <a:pPr lvl="3">
              <a:lnSpc>
                <a:spcPct val="107000"/>
              </a:lnSpc>
              <a:spcBef>
                <a:spcPts val="0"/>
              </a:spcBef>
              <a:spcAft>
                <a:spcPts val="800"/>
              </a:spcAft>
              <a:buFont typeface="Wingdings" panose="05000000000000000000" pitchFamily="2" charset="2"/>
              <a:buChar char=""/>
            </a:pPr>
            <a:r>
              <a:rPr lang="en-US" sz="2200">
                <a:effectLst/>
                <a:latin typeface="Calibri"/>
                <a:ea typeface="Calibri" panose="020F0502020204030204" pitchFamily="34" charset="0"/>
                <a:cs typeface="Times New Roman"/>
              </a:rPr>
              <a:t>NMED is not proposing limits for this size class</a:t>
            </a:r>
          </a:p>
          <a:p>
            <a:endParaRPr lang="en-US"/>
          </a:p>
        </p:txBody>
      </p:sp>
      <p:sp>
        <p:nvSpPr>
          <p:cNvPr id="4" name="Slide Number Placeholder 3">
            <a:extLst>
              <a:ext uri="{FF2B5EF4-FFF2-40B4-BE49-F238E27FC236}">
                <a16:creationId xmlns:a16="http://schemas.microsoft.com/office/drawing/2014/main" id="{80CB3425-47EA-409A-A33F-DD758F2ADE6B}"/>
              </a:ext>
            </a:extLst>
          </p:cNvPr>
          <p:cNvSpPr>
            <a:spLocks noGrp="1"/>
          </p:cNvSpPr>
          <p:nvPr>
            <p:ph type="sldNum" sz="quarter" idx="12"/>
          </p:nvPr>
        </p:nvSpPr>
        <p:spPr/>
        <p:txBody>
          <a:bodyPr/>
          <a:lstStyle/>
          <a:p>
            <a:fld id="{D57F1E4F-1CFF-5643-939E-02111984F565}" type="slidenum">
              <a:rPr lang="en-US" smtClean="0"/>
              <a:t>23</a:t>
            </a:fld>
            <a:endParaRPr lang="en-US"/>
          </a:p>
        </p:txBody>
      </p:sp>
      <p:pic>
        <p:nvPicPr>
          <p:cNvPr id="6" name="Picture 5" descr="A picture containing tree, outdoor, nature&#10;&#10;Description automatically generated">
            <a:extLst>
              <a:ext uri="{FF2B5EF4-FFF2-40B4-BE49-F238E27FC236}">
                <a16:creationId xmlns:a16="http://schemas.microsoft.com/office/drawing/2014/main" id="{46DE1A7B-EFA5-47DB-98B1-6E63E5058A9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6670719" y="2024101"/>
            <a:ext cx="6858000" cy="2809797"/>
          </a:xfrm>
          <a:prstGeom prst="rect">
            <a:avLst/>
          </a:prstGeom>
        </p:spPr>
      </p:pic>
      <p:pic>
        <p:nvPicPr>
          <p:cNvPr id="7" name="Picture 6">
            <a:extLst>
              <a:ext uri="{FF2B5EF4-FFF2-40B4-BE49-F238E27FC236}">
                <a16:creationId xmlns:a16="http://schemas.microsoft.com/office/drawing/2014/main" id="{B4D866A3-5C96-4905-8941-C63E124C15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27137278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85EF-053A-4A07-921D-478A539BAD33}"/>
              </a:ext>
            </a:extLst>
          </p:cNvPr>
          <p:cNvSpPr>
            <a:spLocks noGrp="1"/>
          </p:cNvSpPr>
          <p:nvPr>
            <p:ph type="title"/>
          </p:nvPr>
        </p:nvSpPr>
        <p:spPr>
          <a:xfrm>
            <a:off x="3372285" y="303303"/>
            <a:ext cx="9404723" cy="1400530"/>
          </a:xfrm>
        </p:spPr>
        <p:txBody>
          <a:bodyPr/>
          <a:lstStyle/>
          <a:p>
            <a:r>
              <a:rPr lang="en-US"/>
              <a:t>Recommended Changes (3)</a:t>
            </a:r>
          </a:p>
        </p:txBody>
      </p:sp>
      <p:sp>
        <p:nvSpPr>
          <p:cNvPr id="3" name="Content Placeholder 2">
            <a:extLst>
              <a:ext uri="{FF2B5EF4-FFF2-40B4-BE49-F238E27FC236}">
                <a16:creationId xmlns:a16="http://schemas.microsoft.com/office/drawing/2014/main" id="{36247972-B352-4738-81C7-A0573BFB47F0}"/>
              </a:ext>
            </a:extLst>
          </p:cNvPr>
          <p:cNvSpPr>
            <a:spLocks noGrp="1"/>
          </p:cNvSpPr>
          <p:nvPr>
            <p:ph idx="1"/>
          </p:nvPr>
        </p:nvSpPr>
        <p:spPr>
          <a:xfrm>
            <a:off x="2968319" y="1252164"/>
            <a:ext cx="8373979" cy="5453295"/>
          </a:xfrm>
        </p:spPr>
        <p:txBody>
          <a:bodyPr vert="horz" lIns="91440" tIns="45720" rIns="91440" bIns="45720" rtlCol="0" anchor="t">
            <a:normAutofit/>
          </a:bodyPr>
          <a:lstStyle/>
          <a:p>
            <a:pPr marL="742950" marR="0" lvl="1" indent="-285750">
              <a:lnSpc>
                <a:spcPct val="107000"/>
              </a:lnSpc>
              <a:spcBef>
                <a:spcPts val="0"/>
              </a:spcBef>
              <a:spcAft>
                <a:spcPts val="0"/>
              </a:spcAft>
              <a:buFont typeface="Symbol" panose="05050102010706020507" pitchFamily="18" charset="2"/>
              <a:buChar char=""/>
            </a:pPr>
            <a:r>
              <a:rPr lang="en-US" sz="2400" b="1" u="sng">
                <a:effectLst/>
                <a:latin typeface="Calibri"/>
                <a:ea typeface="Calibri" panose="020F0502020204030204" pitchFamily="34" charset="0"/>
                <a:cs typeface="Times New Roman"/>
              </a:rPr>
              <a:t>Existing Turbines</a:t>
            </a:r>
            <a:endParaRPr lang="en-US" sz="2400">
              <a:effectLst/>
              <a:latin typeface="Calibri"/>
              <a:ea typeface="Calibri" panose="020F0502020204030204" pitchFamily="34" charset="0"/>
              <a:cs typeface="Times New Roman"/>
            </a:endParaRP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turbines ≥1,000 and &lt;5,000 HP to meet a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 limit of 25 </a:t>
            </a:r>
            <a:r>
              <a:rPr lang="en-US" sz="2400" err="1">
                <a:effectLst/>
                <a:latin typeface="Calibri"/>
                <a:ea typeface="Calibri" panose="020F0502020204030204" pitchFamily="34" charset="0"/>
                <a:cs typeface="Times New Roman"/>
              </a:rPr>
              <a:t>ppmvd</a:t>
            </a:r>
            <a:r>
              <a:rPr lang="en-US" sz="2400">
                <a:effectLst/>
                <a:latin typeface="Calibri"/>
                <a:ea typeface="Calibri" panose="020F0502020204030204" pitchFamily="34" charset="0"/>
                <a:cs typeface="Times New Roman"/>
              </a:rPr>
              <a:t> @15% O</a:t>
            </a:r>
            <a:r>
              <a:rPr lang="en-US" sz="2400" baseline="-25000">
                <a:effectLst/>
                <a:latin typeface="Calibri"/>
                <a:ea typeface="Calibri" panose="020F0502020204030204" pitchFamily="34" charset="0"/>
                <a:cs typeface="Times New Roman"/>
              </a:rPr>
              <a:t>2</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is proposing a limit of 50 </a:t>
            </a:r>
            <a:r>
              <a:rPr lang="en-US" sz="2200" err="1">
                <a:effectLst/>
                <a:latin typeface="Calibri"/>
                <a:ea typeface="Calibri" panose="020F0502020204030204" pitchFamily="34" charset="0"/>
                <a:cs typeface="Times New Roman"/>
              </a:rPr>
              <a:t>ppmvd</a:t>
            </a:r>
            <a:r>
              <a:rPr lang="en-US" sz="2200">
                <a:effectLst/>
                <a:latin typeface="Calibri"/>
                <a:ea typeface="Calibri" panose="020F0502020204030204" pitchFamily="34" charset="0"/>
                <a:cs typeface="Times New Roman"/>
              </a:rPr>
              <a:t> @15% O</a:t>
            </a:r>
            <a:r>
              <a:rPr lang="en-US" sz="2200" baseline="-25000">
                <a:effectLst/>
                <a:latin typeface="Calibri"/>
                <a:ea typeface="Calibri" panose="020F0502020204030204" pitchFamily="34" charset="0"/>
                <a:cs typeface="Times New Roman"/>
              </a:rPr>
              <a:t>2 </a:t>
            </a:r>
            <a:r>
              <a:rPr lang="en-US" sz="2200">
                <a:effectLst/>
                <a:latin typeface="Calibri"/>
                <a:ea typeface="Calibri" panose="020F0502020204030204" pitchFamily="34" charset="0"/>
                <a:cs typeface="Times New Roman"/>
              </a:rPr>
              <a:t>for all turbine size classes</a:t>
            </a:r>
          </a:p>
          <a:p>
            <a:pPr marL="1143000" marR="0" lvl="2" indent="-228600">
              <a:lnSpc>
                <a:spcPct val="107000"/>
              </a:lnSpc>
              <a:spcBef>
                <a:spcPts val="0"/>
              </a:spcBef>
              <a:spcAft>
                <a:spcPts val="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turbines ≥ 5,000 HP and &lt; 60,000 HP to meet a NO</a:t>
            </a:r>
            <a:r>
              <a:rPr lang="en-US" sz="2400" baseline="-25000">
                <a:effectLst/>
                <a:latin typeface="Calibri"/>
                <a:ea typeface="Calibri" panose="020F0502020204030204" pitchFamily="34" charset="0"/>
                <a:cs typeface="Times New Roman"/>
              </a:rPr>
              <a:t>x </a:t>
            </a:r>
            <a:r>
              <a:rPr lang="en-US" sz="2400">
                <a:effectLst/>
                <a:latin typeface="Calibri"/>
                <a:ea typeface="Calibri" panose="020F0502020204030204" pitchFamily="34" charset="0"/>
                <a:cs typeface="Times New Roman"/>
              </a:rPr>
              <a:t>limit of 15 </a:t>
            </a:r>
            <a:r>
              <a:rPr lang="en-US" sz="2400" err="1">
                <a:effectLst/>
                <a:latin typeface="Calibri"/>
                <a:ea typeface="Calibri" panose="020F0502020204030204" pitchFamily="34" charset="0"/>
                <a:cs typeface="Times New Roman"/>
              </a:rPr>
              <a:t>ppmvd</a:t>
            </a:r>
            <a:r>
              <a:rPr lang="en-US" sz="2400">
                <a:effectLst/>
                <a:latin typeface="Calibri"/>
                <a:ea typeface="Calibri" panose="020F0502020204030204" pitchFamily="34" charset="0"/>
                <a:cs typeface="Times New Roman"/>
              </a:rPr>
              <a:t> @15% O</a:t>
            </a:r>
            <a:r>
              <a:rPr lang="en-US" sz="2400" baseline="-25000">
                <a:effectLst/>
                <a:latin typeface="Calibri"/>
                <a:ea typeface="Calibri" panose="020F0502020204030204" pitchFamily="34" charset="0"/>
                <a:cs typeface="Times New Roman"/>
              </a:rPr>
              <a:t>2</a:t>
            </a:r>
            <a:r>
              <a:rPr lang="en-US" sz="2400">
                <a:effectLst/>
                <a:latin typeface="Calibri"/>
                <a:ea typeface="Calibri" panose="020F0502020204030204" pitchFamily="34" charset="0"/>
                <a:cs typeface="Times New Roman"/>
              </a:rPr>
              <a:t> </a:t>
            </a:r>
          </a:p>
          <a:p>
            <a:pPr lvl="3">
              <a:lnSpc>
                <a:spcPct val="107000"/>
              </a:lnSpc>
              <a:spcBef>
                <a:spcPts val="0"/>
              </a:spcBef>
              <a:buFont typeface="Wingdings" panose="05000000000000000000" pitchFamily="2" charset="2"/>
              <a:buChar char=""/>
            </a:pPr>
            <a:r>
              <a:rPr lang="en-US" sz="2200">
                <a:effectLst/>
                <a:latin typeface="Calibri"/>
                <a:ea typeface="Calibri" panose="020F0502020204030204" pitchFamily="34" charset="0"/>
                <a:cs typeface="Times New Roman"/>
              </a:rPr>
              <a:t>NMED </a:t>
            </a:r>
            <a:r>
              <a:rPr lang="en-US" sz="2200">
                <a:latin typeface="Calibri"/>
                <a:ea typeface="Calibri" panose="020F0502020204030204" pitchFamily="34" charset="0"/>
                <a:cs typeface="Times New Roman"/>
              </a:rPr>
              <a:t>is proposing </a:t>
            </a:r>
            <a:r>
              <a:rPr lang="en-US" sz="2200">
                <a:effectLst/>
                <a:latin typeface="Calibri"/>
                <a:ea typeface="Calibri" panose="020F0502020204030204" pitchFamily="34" charset="0"/>
                <a:cs typeface="Times New Roman"/>
              </a:rPr>
              <a:t>a limit of 50 </a:t>
            </a:r>
            <a:r>
              <a:rPr lang="en-US" sz="2200" err="1">
                <a:effectLst/>
                <a:latin typeface="Calibri"/>
                <a:ea typeface="Calibri" panose="020F0502020204030204" pitchFamily="34" charset="0"/>
                <a:cs typeface="Times New Roman"/>
              </a:rPr>
              <a:t>ppmvd</a:t>
            </a:r>
            <a:r>
              <a:rPr lang="en-US" sz="2200">
                <a:effectLst/>
                <a:latin typeface="Calibri"/>
                <a:ea typeface="Calibri" panose="020F0502020204030204" pitchFamily="34" charset="0"/>
                <a:cs typeface="Times New Roman"/>
              </a:rPr>
              <a:t> @15% O</a:t>
            </a:r>
            <a:r>
              <a:rPr lang="en-US" sz="2200" baseline="-25000">
                <a:effectLst/>
                <a:latin typeface="Calibri"/>
                <a:ea typeface="Calibri" panose="020F0502020204030204" pitchFamily="34" charset="0"/>
                <a:cs typeface="Times New Roman"/>
              </a:rPr>
              <a:t>2</a:t>
            </a:r>
            <a:r>
              <a:rPr lang="en-US" sz="2200">
                <a:effectLst/>
                <a:latin typeface="Calibri"/>
                <a:ea typeface="Calibri" panose="020F0502020204030204" pitchFamily="34" charset="0"/>
                <a:cs typeface="Times New Roman"/>
              </a:rPr>
              <a:t> for all turbine size classes</a:t>
            </a:r>
          </a:p>
          <a:p>
            <a:pPr marL="1143000" marR="0" lvl="2" indent="-228600">
              <a:lnSpc>
                <a:spcPct val="107000"/>
              </a:lnSpc>
              <a:spcBef>
                <a:spcPts val="0"/>
              </a:spcBef>
              <a:spcAft>
                <a:spcPts val="800"/>
              </a:spcAft>
              <a:buFont typeface="Wingdings" panose="05000000000000000000" pitchFamily="2" charset="2"/>
              <a:buChar char=""/>
            </a:pPr>
            <a:r>
              <a:rPr lang="en-US" sz="2400">
                <a:effectLst/>
                <a:latin typeface="Calibri"/>
                <a:ea typeface="Calibri" panose="020F0502020204030204" pitchFamily="34" charset="0"/>
                <a:cs typeface="Times New Roman"/>
              </a:rPr>
              <a:t>Require all </a:t>
            </a:r>
            <a:r>
              <a:rPr lang="en-US" sz="2400" i="1">
                <a:effectLst/>
                <a:latin typeface="Calibri"/>
                <a:ea typeface="Calibri" panose="020F0502020204030204" pitchFamily="34" charset="0"/>
                <a:cs typeface="Times New Roman"/>
              </a:rPr>
              <a:t>existing</a:t>
            </a:r>
            <a:r>
              <a:rPr lang="en-US" sz="2400">
                <a:effectLst/>
                <a:latin typeface="Calibri"/>
                <a:ea typeface="Calibri" panose="020F0502020204030204" pitchFamily="34" charset="0"/>
                <a:cs typeface="Times New Roman"/>
              </a:rPr>
              <a:t> turbines ≥ 60,000 HP to meet a NO</a:t>
            </a:r>
            <a:r>
              <a:rPr lang="en-US" sz="2400" baseline="-25000">
                <a:effectLst/>
                <a:latin typeface="Calibri"/>
                <a:ea typeface="Calibri" panose="020F0502020204030204" pitchFamily="34" charset="0"/>
                <a:cs typeface="Times New Roman"/>
              </a:rPr>
              <a:t>x</a:t>
            </a:r>
            <a:r>
              <a:rPr lang="en-US" sz="2400">
                <a:effectLst/>
                <a:latin typeface="Calibri"/>
                <a:ea typeface="Calibri" panose="020F0502020204030204" pitchFamily="34" charset="0"/>
                <a:cs typeface="Times New Roman"/>
              </a:rPr>
              <a:t> limit of 9 </a:t>
            </a:r>
            <a:r>
              <a:rPr lang="en-US" sz="2400" err="1">
                <a:effectLst/>
                <a:latin typeface="Calibri"/>
                <a:ea typeface="Calibri" panose="020F0502020204030204" pitchFamily="34" charset="0"/>
                <a:cs typeface="Times New Roman"/>
              </a:rPr>
              <a:t>ppmvd</a:t>
            </a:r>
            <a:r>
              <a:rPr lang="en-US" sz="2400">
                <a:effectLst/>
                <a:latin typeface="Calibri"/>
                <a:ea typeface="Calibri" panose="020F0502020204030204" pitchFamily="34" charset="0"/>
                <a:cs typeface="Times New Roman"/>
              </a:rPr>
              <a:t> @15% O</a:t>
            </a:r>
            <a:r>
              <a:rPr lang="en-US" sz="2400" baseline="-25000">
                <a:effectLst/>
                <a:latin typeface="Calibri"/>
                <a:ea typeface="Calibri" panose="020F0502020204030204" pitchFamily="34" charset="0"/>
                <a:cs typeface="Times New Roman"/>
              </a:rPr>
              <a:t>2</a:t>
            </a:r>
            <a:r>
              <a:rPr lang="en-US" sz="2400">
                <a:effectLst/>
                <a:latin typeface="Calibri"/>
                <a:ea typeface="Calibri" panose="020F0502020204030204" pitchFamily="34" charset="0"/>
                <a:cs typeface="Times New Roman"/>
              </a:rPr>
              <a:t> </a:t>
            </a:r>
          </a:p>
          <a:p>
            <a:pPr lvl="3">
              <a:lnSpc>
                <a:spcPct val="107000"/>
              </a:lnSpc>
              <a:spcBef>
                <a:spcPts val="0"/>
              </a:spcBef>
              <a:spcAft>
                <a:spcPts val="800"/>
              </a:spcAft>
              <a:buFont typeface="Wingdings" panose="05000000000000000000" pitchFamily="2" charset="2"/>
              <a:buChar char=""/>
            </a:pPr>
            <a:r>
              <a:rPr lang="en-US" sz="2200">
                <a:effectLst/>
                <a:latin typeface="Calibri"/>
                <a:ea typeface="Calibri" panose="020F0502020204030204" pitchFamily="34" charset="0"/>
                <a:cs typeface="Times New Roman"/>
              </a:rPr>
              <a:t>NMED is proposing a limit of 50 </a:t>
            </a:r>
            <a:r>
              <a:rPr lang="en-US" sz="2200" err="1">
                <a:effectLst/>
                <a:latin typeface="Calibri"/>
                <a:ea typeface="Calibri" panose="020F0502020204030204" pitchFamily="34" charset="0"/>
                <a:cs typeface="Times New Roman"/>
              </a:rPr>
              <a:t>ppmvd</a:t>
            </a:r>
            <a:r>
              <a:rPr lang="en-US" sz="2200">
                <a:effectLst/>
                <a:latin typeface="Calibri"/>
                <a:ea typeface="Calibri" panose="020F0502020204030204" pitchFamily="34" charset="0"/>
                <a:cs typeface="Times New Roman"/>
              </a:rPr>
              <a:t> @15% O</a:t>
            </a:r>
            <a:r>
              <a:rPr lang="en-US" sz="2200" baseline="-25000">
                <a:effectLst/>
                <a:latin typeface="Calibri"/>
                <a:ea typeface="Calibri" panose="020F0502020204030204" pitchFamily="34" charset="0"/>
                <a:cs typeface="Times New Roman"/>
              </a:rPr>
              <a:t>2</a:t>
            </a:r>
            <a:r>
              <a:rPr lang="en-US" sz="2200">
                <a:effectLst/>
                <a:latin typeface="Calibri"/>
                <a:ea typeface="Calibri" panose="020F0502020204030204" pitchFamily="34" charset="0"/>
                <a:cs typeface="Times New Roman"/>
              </a:rPr>
              <a:t> for all turbine size classes</a:t>
            </a:r>
            <a:endParaRPr lang="en-US"/>
          </a:p>
        </p:txBody>
      </p:sp>
      <p:sp>
        <p:nvSpPr>
          <p:cNvPr id="4" name="Slide Number Placeholder 3">
            <a:extLst>
              <a:ext uri="{FF2B5EF4-FFF2-40B4-BE49-F238E27FC236}">
                <a16:creationId xmlns:a16="http://schemas.microsoft.com/office/drawing/2014/main" id="{1B51836B-2103-4AF2-B7A4-6A42818032EA}"/>
              </a:ext>
            </a:extLst>
          </p:cNvPr>
          <p:cNvSpPr>
            <a:spLocks noGrp="1"/>
          </p:cNvSpPr>
          <p:nvPr>
            <p:ph type="sldNum" sz="quarter" idx="12"/>
          </p:nvPr>
        </p:nvSpPr>
        <p:spPr/>
        <p:txBody>
          <a:bodyPr/>
          <a:lstStyle/>
          <a:p>
            <a:fld id="{D57F1E4F-1CFF-5643-939E-02111984F565}" type="slidenum">
              <a:rPr lang="en-US" smtClean="0"/>
              <a:t>24</a:t>
            </a:fld>
            <a:endParaRPr lang="en-US"/>
          </a:p>
        </p:txBody>
      </p:sp>
      <p:pic>
        <p:nvPicPr>
          <p:cNvPr id="6" name="Picture 5" descr="A yellow flower on a rock&#10;&#10;Description automatically generated with low confidence">
            <a:extLst>
              <a:ext uri="{FF2B5EF4-FFF2-40B4-BE49-F238E27FC236}">
                <a16:creationId xmlns:a16="http://schemas.microsoft.com/office/drawing/2014/main" id="{2723BDEB-ED8E-4B19-A9E6-7C183CF9D00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1864632" y="1864631"/>
            <a:ext cx="6858000" cy="3128740"/>
          </a:xfrm>
          <a:prstGeom prst="rect">
            <a:avLst/>
          </a:prstGeom>
        </p:spPr>
      </p:pic>
    </p:spTree>
    <p:extLst>
      <p:ext uri="{BB962C8B-B14F-4D97-AF65-F5344CB8AC3E}">
        <p14:creationId xmlns:p14="http://schemas.microsoft.com/office/powerpoint/2010/main" val="23373372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F61F-4D5A-4EE4-86A0-FD4724982746}"/>
              </a:ext>
            </a:extLst>
          </p:cNvPr>
          <p:cNvSpPr>
            <a:spLocks noGrp="1"/>
          </p:cNvSpPr>
          <p:nvPr>
            <p:ph type="title"/>
          </p:nvPr>
        </p:nvSpPr>
        <p:spPr>
          <a:xfrm>
            <a:off x="646111" y="405997"/>
            <a:ext cx="9404723" cy="1400530"/>
          </a:xfrm>
        </p:spPr>
        <p:txBody>
          <a:bodyPr/>
          <a:lstStyle/>
          <a:p>
            <a:r>
              <a:rPr lang="en-US"/>
              <a:t>National Park Service Summary</a:t>
            </a:r>
          </a:p>
        </p:txBody>
      </p:sp>
      <p:sp>
        <p:nvSpPr>
          <p:cNvPr id="3" name="Content Placeholder 2">
            <a:extLst>
              <a:ext uri="{FF2B5EF4-FFF2-40B4-BE49-F238E27FC236}">
                <a16:creationId xmlns:a16="http://schemas.microsoft.com/office/drawing/2014/main" id="{1F1AF398-6FE8-49D3-832E-72381D51B846}"/>
              </a:ext>
            </a:extLst>
          </p:cNvPr>
          <p:cNvSpPr>
            <a:spLocks noGrp="1"/>
          </p:cNvSpPr>
          <p:nvPr>
            <p:ph idx="1"/>
          </p:nvPr>
        </p:nvSpPr>
        <p:spPr>
          <a:xfrm>
            <a:off x="1104293" y="1273123"/>
            <a:ext cx="9404723" cy="4195481"/>
          </a:xfrm>
        </p:spPr>
        <p:txBody>
          <a:bodyPr vert="horz" lIns="91440" tIns="45720" rIns="91440" bIns="45720" rtlCol="0" anchor="t">
            <a:normAutofit/>
          </a:bodyPr>
          <a:lstStyle/>
          <a:p>
            <a:r>
              <a:rPr lang="en-US" sz="2400"/>
              <a:t>Ozone concentrations exceed the level of the National Ambient Air Quality Standards (NAAQS) for ozone at Carlsbad Caverns National Park</a:t>
            </a:r>
          </a:p>
          <a:p>
            <a:r>
              <a:rPr lang="en-US" sz="2400"/>
              <a:t>The NPS has studied ozone formation at a number of parks. Carlsbad Caverns National Park stands out as being most affected by oil and gas sources. </a:t>
            </a:r>
          </a:p>
          <a:p>
            <a:r>
              <a:rPr lang="en-US" sz="2400"/>
              <a:t>Two studies have been done at Carlsbad in 2017 and 2019, during times when peak ozone concentrations are measured there.  The two studies show consistent results.</a:t>
            </a:r>
          </a:p>
          <a:p>
            <a:endParaRPr lang="en-US"/>
          </a:p>
        </p:txBody>
      </p:sp>
      <p:sp>
        <p:nvSpPr>
          <p:cNvPr id="4" name="Slide Number Placeholder 3">
            <a:extLst>
              <a:ext uri="{FF2B5EF4-FFF2-40B4-BE49-F238E27FC236}">
                <a16:creationId xmlns:a16="http://schemas.microsoft.com/office/drawing/2014/main" id="{5C62AF14-7996-4B2C-A6E3-2A0A06C772F5}"/>
              </a:ext>
            </a:extLst>
          </p:cNvPr>
          <p:cNvSpPr>
            <a:spLocks noGrp="1"/>
          </p:cNvSpPr>
          <p:nvPr>
            <p:ph type="sldNum" sz="quarter" idx="12"/>
          </p:nvPr>
        </p:nvSpPr>
        <p:spPr/>
        <p:txBody>
          <a:bodyPr/>
          <a:lstStyle/>
          <a:p>
            <a:fld id="{D57F1E4F-1CFF-5643-939E-02111984F565}" type="slidenum">
              <a:rPr lang="en-US" smtClean="0"/>
              <a:t>25</a:t>
            </a:fld>
            <a:endParaRPr lang="en-US"/>
          </a:p>
        </p:txBody>
      </p:sp>
    </p:spTree>
    <p:extLst>
      <p:ext uri="{BB962C8B-B14F-4D97-AF65-F5344CB8AC3E}">
        <p14:creationId xmlns:p14="http://schemas.microsoft.com/office/powerpoint/2010/main" val="17631222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9EC6-54A7-4C8B-A4FA-96C736257C4B}"/>
              </a:ext>
            </a:extLst>
          </p:cNvPr>
          <p:cNvSpPr>
            <a:spLocks noGrp="1"/>
          </p:cNvSpPr>
          <p:nvPr>
            <p:ph type="title"/>
          </p:nvPr>
        </p:nvSpPr>
        <p:spPr/>
        <p:txBody>
          <a:bodyPr/>
          <a:lstStyle/>
          <a:p>
            <a:r>
              <a:rPr lang="en-US"/>
              <a:t>Summary (continued)</a:t>
            </a:r>
          </a:p>
        </p:txBody>
      </p:sp>
      <p:sp>
        <p:nvSpPr>
          <p:cNvPr id="3" name="Content Placeholder 2">
            <a:extLst>
              <a:ext uri="{FF2B5EF4-FFF2-40B4-BE49-F238E27FC236}">
                <a16:creationId xmlns:a16="http://schemas.microsoft.com/office/drawing/2014/main" id="{3BB8BBEE-B8EE-404E-BBEA-BBE21F32ACDB}"/>
              </a:ext>
            </a:extLst>
          </p:cNvPr>
          <p:cNvSpPr>
            <a:spLocks noGrp="1"/>
          </p:cNvSpPr>
          <p:nvPr>
            <p:ph idx="1"/>
          </p:nvPr>
        </p:nvSpPr>
        <p:spPr>
          <a:xfrm>
            <a:off x="795799" y="1278564"/>
            <a:ext cx="10082856" cy="4195481"/>
          </a:xfrm>
        </p:spPr>
        <p:txBody>
          <a:bodyPr>
            <a:noAutofit/>
          </a:bodyPr>
          <a:lstStyle/>
          <a:p>
            <a:r>
              <a:rPr lang="en-US" sz="2400"/>
              <a:t>Volatile Organic Compounds (VOCs) measured at Carlsbad Caverns NP indicate the main sources of VOCs affecting ozone formation are from oil and gas activities</a:t>
            </a:r>
          </a:p>
          <a:p>
            <a:r>
              <a:rPr lang="en-US" sz="2400"/>
              <a:t>Nitrogen oxide (NO</a:t>
            </a:r>
            <a:r>
              <a:rPr lang="en-US" sz="2400" baseline="-25000"/>
              <a:t>x</a:t>
            </a:r>
            <a:r>
              <a:rPr lang="en-US" sz="2400"/>
              <a:t>) emissions that affect high ozone concentrations at Carlsbad Caverns NP are from nearby sources</a:t>
            </a:r>
          </a:p>
          <a:p>
            <a:r>
              <a:rPr lang="en-US" sz="2400"/>
              <a:t>The measures proposed in this rule will help to reduce high ozone concentrations –this is a necessary step</a:t>
            </a:r>
          </a:p>
          <a:p>
            <a:pPr lvl="1"/>
            <a:r>
              <a:rPr lang="en-US" sz="2400"/>
              <a:t>More measures and/or more stringent measures are likely necessary to get below the NAAQS </a:t>
            </a:r>
          </a:p>
          <a:p>
            <a:r>
              <a:rPr lang="en-US" sz="2400"/>
              <a:t>NO</a:t>
            </a:r>
            <a:r>
              <a:rPr lang="en-US" sz="2400" baseline="-25000"/>
              <a:t>x</a:t>
            </a:r>
            <a:r>
              <a:rPr lang="en-US" sz="2400"/>
              <a:t> and VOC control measures are necessary to reduce ozone</a:t>
            </a:r>
          </a:p>
          <a:p>
            <a:endParaRPr lang="en-US" sz="2400"/>
          </a:p>
        </p:txBody>
      </p:sp>
      <p:sp>
        <p:nvSpPr>
          <p:cNvPr id="4" name="Slide Number Placeholder 3">
            <a:extLst>
              <a:ext uri="{FF2B5EF4-FFF2-40B4-BE49-F238E27FC236}">
                <a16:creationId xmlns:a16="http://schemas.microsoft.com/office/drawing/2014/main" id="{9A52A1A3-D4D2-4287-AB21-845A73982AC9}"/>
              </a:ext>
            </a:extLst>
          </p:cNvPr>
          <p:cNvSpPr>
            <a:spLocks noGrp="1"/>
          </p:cNvSpPr>
          <p:nvPr>
            <p:ph type="sldNum" sz="quarter" idx="12"/>
          </p:nvPr>
        </p:nvSpPr>
        <p:spPr/>
        <p:txBody>
          <a:bodyPr/>
          <a:lstStyle/>
          <a:p>
            <a:fld id="{D57F1E4F-1CFF-5643-939E-02111984F565}" type="slidenum">
              <a:rPr lang="en-US" smtClean="0"/>
              <a:t>26</a:t>
            </a:fld>
            <a:endParaRPr lang="en-US"/>
          </a:p>
        </p:txBody>
      </p:sp>
    </p:spTree>
    <p:extLst>
      <p:ext uri="{BB962C8B-B14F-4D97-AF65-F5344CB8AC3E}">
        <p14:creationId xmlns:p14="http://schemas.microsoft.com/office/powerpoint/2010/main" val="32876871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sky, outdoor, grass, nature&#10;&#10;Description automatically generated">
            <a:extLst>
              <a:ext uri="{FF2B5EF4-FFF2-40B4-BE49-F238E27FC236}">
                <a16:creationId xmlns:a16="http://schemas.microsoft.com/office/drawing/2014/main" id="{D79A0675-7D0B-4172-8F85-AC7AF117A01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
            <a:ext cx="11545889" cy="6858000"/>
          </a:xfrm>
          <a:prstGeom prst="rect">
            <a:avLst/>
          </a:prstGeom>
        </p:spPr>
      </p:pic>
      <p:sp>
        <p:nvSpPr>
          <p:cNvPr id="2" name="Title 1">
            <a:extLst>
              <a:ext uri="{FF2B5EF4-FFF2-40B4-BE49-F238E27FC236}">
                <a16:creationId xmlns:a16="http://schemas.microsoft.com/office/drawing/2014/main" id="{8BF5637A-6DEB-43FC-952E-87666B213298}"/>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5135EAB6-32DD-4060-B00B-5E513A2000FE}"/>
              </a:ext>
            </a:extLst>
          </p:cNvPr>
          <p:cNvSpPr>
            <a:spLocks noGrp="1"/>
          </p:cNvSpPr>
          <p:nvPr>
            <p:ph type="sldNum" sz="quarter" idx="12"/>
          </p:nvPr>
        </p:nvSpPr>
        <p:spPr/>
        <p:txBody>
          <a:bodyPr/>
          <a:lstStyle/>
          <a:p>
            <a:fld id="{D57F1E4F-1CFF-5643-939E-02111984F565}" type="slidenum">
              <a:rPr lang="en-US" smtClean="0"/>
              <a:t>27</a:t>
            </a:fld>
            <a:endParaRPr lang="en-US"/>
          </a:p>
        </p:txBody>
      </p:sp>
      <p:pic>
        <p:nvPicPr>
          <p:cNvPr id="11" name="Picture 10">
            <a:extLst>
              <a:ext uri="{FF2B5EF4-FFF2-40B4-BE49-F238E27FC236}">
                <a16:creationId xmlns:a16="http://schemas.microsoft.com/office/drawing/2014/main" id="{4E17054F-A82E-4C1E-98B7-6FD7AE2DF8B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4349" y="107259"/>
            <a:ext cx="899915" cy="1174889"/>
          </a:xfrm>
          <a:prstGeom prst="rect">
            <a:avLst/>
          </a:prstGeom>
        </p:spPr>
      </p:pic>
    </p:spTree>
    <p:extLst>
      <p:ext uri="{BB962C8B-B14F-4D97-AF65-F5344CB8AC3E}">
        <p14:creationId xmlns:p14="http://schemas.microsoft.com/office/powerpoint/2010/main" val="8202003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093E8F7BF98640A0B476AB00A11CED" ma:contentTypeVersion="11" ma:contentTypeDescription="Create a new document." ma:contentTypeScope="" ma:versionID="71daa1d01f6a495d10646c363c6ebc66">
  <xsd:schema xmlns:xsd="http://www.w3.org/2001/XMLSchema" xmlns:xs="http://www.w3.org/2001/XMLSchema" xmlns:p="http://schemas.microsoft.com/office/2006/metadata/properties" xmlns:ns1="http://schemas.microsoft.com/sharepoint/v3" xmlns:ns2="57a8db90-571c-4dc3-8a43-016e5d26abab" xmlns:ns3="a61383b9-f61d-4814-b4b0-5bc4f7ddeb55" targetNamespace="http://schemas.microsoft.com/office/2006/metadata/properties" ma:root="true" ma:fieldsID="8c25182be213ffed75ed1cb47ae3de0d" ns1:_="" ns2:_="" ns3:_="">
    <xsd:import namespace="http://schemas.microsoft.com/sharepoint/v3"/>
    <xsd:import namespace="57a8db90-571c-4dc3-8a43-016e5d26abab"/>
    <xsd:import namespace="a61383b9-f61d-4814-b4b0-5bc4f7ddeb55"/>
    <xsd:element name="properties">
      <xsd:complexType>
        <xsd:sequence>
          <xsd:element name="documentManagement">
            <xsd:complexType>
              <xsd:all>
                <xsd:element ref="ns2:Description" minOccurs="0"/>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a8db90-571c-4dc3-8a43-016e5d26abab" elementFormDefault="qualified">
    <xsd:import namespace="http://schemas.microsoft.com/office/2006/documentManagement/types"/>
    <xsd:import namespace="http://schemas.microsoft.com/office/infopath/2007/PartnerControls"/>
    <xsd:element name="Description" ma:index="8" nillable="true" ma:displayName="Description" ma:format="Dropdown" ma:internalName="Description">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1383b9-f61d-4814-b4b0-5bc4f7ddeb5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Description xmlns="57a8db90-571c-4dc3-8a43-016e5d26abab"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107BF80-4605-4681-8344-2D1344885771}">
  <ds:schemaRefs>
    <ds:schemaRef ds:uri="57a8db90-571c-4dc3-8a43-016e5d26abab"/>
    <ds:schemaRef ds:uri="a61383b9-f61d-4814-b4b0-5bc4f7ddeb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4F4BA08-6BE3-4B14-A0BC-5E27E3111E56}">
  <ds:schemaRefs>
    <ds:schemaRef ds:uri="http://schemas.microsoft.com/sharepoint/v3/contenttype/forms"/>
  </ds:schemaRefs>
</ds:datastoreItem>
</file>

<file path=customXml/itemProps3.xml><?xml version="1.0" encoding="utf-8"?>
<ds:datastoreItem xmlns:ds="http://schemas.openxmlformats.org/officeDocument/2006/customXml" ds:itemID="{A003BCF8-BD04-4A72-986B-1B146C3AA107}">
  <ds:schemaRefs>
    <ds:schemaRef ds:uri="http://www.w3.org/XML/1998/namespace"/>
    <ds:schemaRef ds:uri="http://schemas.openxmlformats.org/package/2006/metadata/core-properties"/>
    <ds:schemaRef ds:uri="http://purl.org/dc/terms/"/>
    <ds:schemaRef ds:uri="http://purl.org/dc/elements/1.1/"/>
    <ds:schemaRef ds:uri="a61383b9-f61d-4814-b4b0-5bc4f7ddeb55"/>
    <ds:schemaRef ds:uri="http://schemas.microsoft.com/sharepoint/v3"/>
    <ds:schemaRef ds:uri="57a8db90-571c-4dc3-8a43-016e5d26abab"/>
    <ds:schemaRef ds:uri="http://schemas.microsoft.com/office/2006/documentManagement/typ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TotalTime>
  <Words>3234</Words>
  <Application>Microsoft Office PowerPoint</Application>
  <PresentationFormat>Widescreen</PresentationFormat>
  <Paragraphs>258</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Bodoni MT</vt:lpstr>
      <vt:lpstr>Calibri</vt:lpstr>
      <vt:lpstr>Century Gothic</vt:lpstr>
      <vt:lpstr>Symbol</vt:lpstr>
      <vt:lpstr>Wingdings</vt:lpstr>
      <vt:lpstr>Wingdings 3</vt:lpstr>
      <vt:lpstr>Ion</vt:lpstr>
      <vt:lpstr>National Park Service Technical Comments</vt:lpstr>
      <vt:lpstr>Synopsis</vt:lpstr>
      <vt:lpstr>The NPS and Air Resources—Why we Care </vt:lpstr>
      <vt:lpstr>Ground Level Ozone</vt:lpstr>
      <vt:lpstr>Pollutants Come from Outside Parks</vt:lpstr>
      <vt:lpstr>Extensive Oil &amp; Gas Activities throughout Midwest and West </vt:lpstr>
      <vt:lpstr>Increases in NOx* and Ozone at Carlsbad Caverns National Park *NOx = NO + NO2</vt:lpstr>
      <vt:lpstr>Measuring VOC markers (70+) to better understand sources affecting parks</vt:lpstr>
      <vt:lpstr>VOC Survey Study April – September 2017</vt:lpstr>
      <vt:lpstr>Average VOC Concentration</vt:lpstr>
      <vt:lpstr>Extensive Oil and Gas Development near Carlsbad Caverns NP</vt:lpstr>
      <vt:lpstr>Where the Air Comes From When Ozone is High</vt:lpstr>
      <vt:lpstr>Carlsbad Caverns National Park 2019</vt:lpstr>
      <vt:lpstr>Carlsbad Caverns National Park Study 2019 - Objectives </vt:lpstr>
      <vt:lpstr>How do VOCs and NOX interact?</vt:lpstr>
      <vt:lpstr>PowerPoint Presentation</vt:lpstr>
      <vt:lpstr>2017 and 2019 studies showed similar results at Carlsbad Caverns</vt:lpstr>
      <vt:lpstr>PowerPoint Presentation</vt:lpstr>
      <vt:lpstr>PowerPoint Presentation</vt:lpstr>
      <vt:lpstr>PowerPoint Presentation</vt:lpstr>
      <vt:lpstr>The data support the need for this rule</vt:lpstr>
      <vt:lpstr>Recommended changes (1)</vt:lpstr>
      <vt:lpstr>Recommended Changes (2)</vt:lpstr>
      <vt:lpstr>Recommended Changes (3)</vt:lpstr>
      <vt:lpstr>National Park Service Summary</vt:lpstr>
      <vt:lpstr>Summary (continued)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Oil and Gas Development on Western Parks: Preliminary Results</dc:title>
  <dc:creator>Prenni, Anthony J</dc:creator>
  <cp:lastModifiedBy>Devore, Lisa M</cp:lastModifiedBy>
  <cp:revision>1</cp:revision>
  <dcterms:created xsi:type="dcterms:W3CDTF">2020-01-17T22:00:02Z</dcterms:created>
  <dcterms:modified xsi:type="dcterms:W3CDTF">2021-07-28T21:41:24Z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0x01010059093E8F7BF98640A0B476AB00A11CED</vt:lpwstr>
  </property>
</Properties>
</file>