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1"/>
  </p:notesMasterIdLst>
  <p:sldIdLst>
    <p:sldId id="345" r:id="rId6"/>
    <p:sldId id="532" r:id="rId7"/>
    <p:sldId id="534" r:id="rId8"/>
    <p:sldId id="535" r:id="rId9"/>
    <p:sldId id="551" r:id="rId10"/>
    <p:sldId id="552" r:id="rId11"/>
    <p:sldId id="554" r:id="rId12"/>
    <p:sldId id="539" r:id="rId13"/>
    <p:sldId id="563" r:id="rId14"/>
    <p:sldId id="529" r:id="rId15"/>
    <p:sldId id="564" r:id="rId16"/>
    <p:sldId id="561" r:id="rId17"/>
    <p:sldId id="562" r:id="rId18"/>
    <p:sldId id="566" r:id="rId19"/>
    <p:sldId id="565" r:id="rId2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3220"/>
    <a:srgbClr val="63862A"/>
    <a:srgbClr val="177A9C"/>
    <a:srgbClr val="484E52"/>
    <a:srgbClr val="535A66"/>
    <a:srgbClr val="4E6077"/>
    <a:srgbClr val="48596C"/>
    <a:srgbClr val="2D4C7C"/>
    <a:srgbClr val="467D9C"/>
    <a:srgbClr val="B6B0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2875" autoAdjust="0"/>
  </p:normalViewPr>
  <p:slideViewPr>
    <p:cSldViewPr>
      <p:cViewPr varScale="1">
        <p:scale>
          <a:sx n="106" d="100"/>
          <a:sy n="106" d="100"/>
        </p:scale>
        <p:origin x="1800" y="108"/>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826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B51A5054-9CA8-441A-A3F4-659BDDC45177}" type="datetimeFigureOut">
              <a:rPr lang="en-US" smtClean="0"/>
              <a:pPr/>
              <a:t>9/28/2021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5CAAE164-EF43-4AB9-A37A-DA9CB3503FB7}" type="slidenum">
              <a:rPr lang="en-US" smtClean="0"/>
              <a:pPr/>
              <a:t>‹#›</a:t>
            </a:fld>
            <a:endParaRPr lang="en-US" dirty="0"/>
          </a:p>
        </p:txBody>
      </p:sp>
    </p:spTree>
    <p:extLst>
      <p:ext uri="{BB962C8B-B14F-4D97-AF65-F5344CB8AC3E}">
        <p14:creationId xmlns:p14="http://schemas.microsoft.com/office/powerpoint/2010/main" val="16157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AAE164-EF43-4AB9-A37A-DA9CB3503FB7}" type="slidenum">
              <a:rPr lang="en-US" smtClean="0"/>
              <a:pPr/>
              <a:t>2</a:t>
            </a:fld>
            <a:endParaRPr lang="en-US" dirty="0"/>
          </a:p>
        </p:txBody>
      </p:sp>
    </p:spTree>
    <p:extLst>
      <p:ext uri="{BB962C8B-B14F-4D97-AF65-F5344CB8AC3E}">
        <p14:creationId xmlns:p14="http://schemas.microsoft.com/office/powerpoint/2010/main" val="3222418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AAE164-EF43-4AB9-A37A-DA9CB3503FB7}" type="slidenum">
              <a:rPr lang="en-US" smtClean="0"/>
              <a:pPr/>
              <a:t>3</a:t>
            </a:fld>
            <a:endParaRPr lang="en-US" dirty="0"/>
          </a:p>
        </p:txBody>
      </p:sp>
    </p:spTree>
    <p:extLst>
      <p:ext uri="{BB962C8B-B14F-4D97-AF65-F5344CB8AC3E}">
        <p14:creationId xmlns:p14="http://schemas.microsoft.com/office/powerpoint/2010/main" val="1042781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AAE164-EF43-4AB9-A37A-DA9CB3503FB7}" type="slidenum">
              <a:rPr lang="en-US" smtClean="0"/>
              <a:pPr/>
              <a:t>4</a:t>
            </a:fld>
            <a:endParaRPr lang="en-US" dirty="0"/>
          </a:p>
        </p:txBody>
      </p:sp>
    </p:spTree>
    <p:extLst>
      <p:ext uri="{BB962C8B-B14F-4D97-AF65-F5344CB8AC3E}">
        <p14:creationId xmlns:p14="http://schemas.microsoft.com/office/powerpoint/2010/main" val="3876075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AAE164-EF43-4AB9-A37A-DA9CB3503FB7}" type="slidenum">
              <a:rPr lang="en-US" smtClean="0"/>
              <a:pPr/>
              <a:t>5</a:t>
            </a:fld>
            <a:endParaRPr lang="en-US" dirty="0"/>
          </a:p>
        </p:txBody>
      </p:sp>
    </p:spTree>
    <p:extLst>
      <p:ext uri="{BB962C8B-B14F-4D97-AF65-F5344CB8AC3E}">
        <p14:creationId xmlns:p14="http://schemas.microsoft.com/office/powerpoint/2010/main" val="2398266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AAE164-EF43-4AB9-A37A-DA9CB3503FB7}" type="slidenum">
              <a:rPr lang="en-US" smtClean="0"/>
              <a:pPr/>
              <a:t>6</a:t>
            </a:fld>
            <a:endParaRPr lang="en-US" dirty="0"/>
          </a:p>
        </p:txBody>
      </p:sp>
    </p:spTree>
    <p:extLst>
      <p:ext uri="{BB962C8B-B14F-4D97-AF65-F5344CB8AC3E}">
        <p14:creationId xmlns:p14="http://schemas.microsoft.com/office/powerpoint/2010/main" val="1952799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AAE164-EF43-4AB9-A37A-DA9CB3503FB7}" type="slidenum">
              <a:rPr lang="en-US" smtClean="0"/>
              <a:pPr/>
              <a:t>7</a:t>
            </a:fld>
            <a:endParaRPr lang="en-US" dirty="0"/>
          </a:p>
        </p:txBody>
      </p:sp>
    </p:spTree>
    <p:extLst>
      <p:ext uri="{BB962C8B-B14F-4D97-AF65-F5344CB8AC3E}">
        <p14:creationId xmlns:p14="http://schemas.microsoft.com/office/powerpoint/2010/main" val="1114182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AAE164-EF43-4AB9-A37A-DA9CB3503FB7}" type="slidenum">
              <a:rPr lang="en-US" smtClean="0"/>
              <a:pPr/>
              <a:t>8</a:t>
            </a:fld>
            <a:endParaRPr lang="en-US" dirty="0"/>
          </a:p>
        </p:txBody>
      </p:sp>
    </p:spTree>
    <p:extLst>
      <p:ext uri="{BB962C8B-B14F-4D97-AF65-F5344CB8AC3E}">
        <p14:creationId xmlns:p14="http://schemas.microsoft.com/office/powerpoint/2010/main" val="327600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AAE164-EF43-4AB9-A37A-DA9CB3503FB7}" type="slidenum">
              <a:rPr lang="en-US" smtClean="0"/>
              <a:pPr/>
              <a:t>9</a:t>
            </a:fld>
            <a:endParaRPr lang="en-US" dirty="0"/>
          </a:p>
        </p:txBody>
      </p:sp>
    </p:spTree>
    <p:extLst>
      <p:ext uri="{BB962C8B-B14F-4D97-AF65-F5344CB8AC3E}">
        <p14:creationId xmlns:p14="http://schemas.microsoft.com/office/powerpoint/2010/main" val="554721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AAE164-EF43-4AB9-A37A-DA9CB3503FB7}" type="slidenum">
              <a:rPr lang="en-US" smtClean="0"/>
              <a:pPr/>
              <a:t>13</a:t>
            </a:fld>
            <a:endParaRPr lang="en-US" dirty="0"/>
          </a:p>
        </p:txBody>
      </p:sp>
    </p:spTree>
    <p:extLst>
      <p:ext uri="{BB962C8B-B14F-4D97-AF65-F5344CB8AC3E}">
        <p14:creationId xmlns:p14="http://schemas.microsoft.com/office/powerpoint/2010/main" val="3158865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EE757E8-DD1A-45F2-85AC-41864303B8FE}" type="datetimeFigureOut">
              <a:rPr lang="en-US" smtClean="0"/>
              <a:pPr/>
              <a:t>9/28/2021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CF8936-B7B3-4CCB-9FEB-2DFD414CA5E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E757E8-DD1A-45F2-85AC-41864303B8FE}" type="datetimeFigureOut">
              <a:rPr lang="en-US" smtClean="0"/>
              <a:pPr/>
              <a:t>9/28/2021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CF8936-B7B3-4CCB-9FEB-2DFD414CA5E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E757E8-DD1A-45F2-85AC-41864303B8FE}" type="datetimeFigureOut">
              <a:rPr lang="en-US" smtClean="0"/>
              <a:pPr/>
              <a:t>9/28/2021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CF8936-B7B3-4CCB-9FEB-2DFD414CA5E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EE757E8-DD1A-45F2-85AC-41864303B8FE}" type="datetimeFigureOut">
              <a:rPr lang="en-US" smtClean="0"/>
              <a:pPr/>
              <a:t>9/28/2021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CF8936-B7B3-4CCB-9FEB-2DFD414CA5E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EE757E8-DD1A-45F2-85AC-41864303B8FE}" type="datetimeFigureOut">
              <a:rPr lang="en-US" smtClean="0"/>
              <a:pPr/>
              <a:t>9/28/2021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1CF8936-B7B3-4CCB-9FEB-2DFD414CA5E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EE757E8-DD1A-45F2-85AC-41864303B8FE}" type="datetimeFigureOut">
              <a:rPr lang="en-US" smtClean="0"/>
              <a:pPr/>
              <a:t>9/28/2021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1CF8936-B7B3-4CCB-9FEB-2DFD414CA5E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E757E8-DD1A-45F2-85AC-41864303B8FE}" type="datetimeFigureOut">
              <a:rPr lang="en-US" smtClean="0"/>
              <a:pPr/>
              <a:t>9/28/2021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1CF8936-B7B3-4CCB-9FEB-2DFD414CA5E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E757E8-DD1A-45F2-85AC-41864303B8FE}" type="datetimeFigureOut">
              <a:rPr lang="en-US" smtClean="0"/>
              <a:pPr/>
              <a:t>9/28/2021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CF8936-B7B3-4CCB-9FEB-2DFD414CA5E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E757E8-DD1A-45F2-85AC-41864303B8FE}" type="datetimeFigureOut">
              <a:rPr lang="en-US" smtClean="0"/>
              <a:pPr/>
              <a:t>9/28/2021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CF8936-B7B3-4CCB-9FEB-2DFD414CA5E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E757E8-DD1A-45F2-85AC-41864303B8FE}" type="datetimeFigureOut">
              <a:rPr lang="en-US" smtClean="0"/>
              <a:pPr/>
              <a:t>9/28/2021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CF8936-B7B3-4CCB-9FEB-2DFD414CA5E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E757E8-DD1A-45F2-85AC-41864303B8FE}" type="datetimeFigureOut">
              <a:rPr lang="en-US" smtClean="0"/>
              <a:pPr/>
              <a:t>9/28/2021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CF8936-B7B3-4CCB-9FEB-2DFD414CA5E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TextBox 4"/>
          <p:cNvSpPr txBox="1"/>
          <p:nvPr userDrawn="1"/>
        </p:nvSpPr>
        <p:spPr>
          <a:xfrm>
            <a:off x="990600" y="6248400"/>
            <a:ext cx="1728788" cy="365125"/>
          </a:xfrm>
          <a:prstGeom prst="rect">
            <a:avLst/>
          </a:prstGeom>
          <a:noFill/>
        </p:spPr>
        <p:txBody>
          <a:bodyPr wrap="none">
            <a:spAutoFit/>
          </a:bodyPr>
          <a:lstStyle/>
          <a:p>
            <a:pPr fontAlgn="base">
              <a:spcBef>
                <a:spcPct val="0"/>
              </a:spcBef>
              <a:spcAft>
                <a:spcPct val="0"/>
              </a:spcAft>
              <a:defRPr/>
            </a:pPr>
            <a:r>
              <a:rPr lang="en-US" sz="900" dirty="0">
                <a:solidFill>
                  <a:srgbClr val="CFBF95"/>
                </a:solidFill>
                <a:latin typeface="Arial" charset="0"/>
              </a:rPr>
              <a:t>© 2011 Spitfire Strategies LLC</a:t>
            </a:r>
          </a:p>
          <a:p>
            <a:pPr fontAlgn="base">
              <a:spcBef>
                <a:spcPct val="0"/>
              </a:spcBef>
              <a:spcAft>
                <a:spcPct val="0"/>
              </a:spcAft>
              <a:defRPr/>
            </a:pPr>
            <a:r>
              <a:rPr lang="en-US" sz="900" dirty="0">
                <a:solidFill>
                  <a:srgbClr val="CFBF95"/>
                </a:solidFill>
                <a:latin typeface="Arial" charset="0"/>
              </a:rPr>
              <a:t>All rights reserved</a:t>
            </a:r>
          </a:p>
        </p:txBody>
      </p:sp>
      <p:sp>
        <p:nvSpPr>
          <p:cNvPr id="3075" name="Rectangle 3"/>
          <p:cNvSpPr>
            <a:spLocks noGrp="1" noChangeArrowheads="1"/>
          </p:cNvSpPr>
          <p:nvPr>
            <p:ph type="subTitle" idx="1"/>
          </p:nvPr>
        </p:nvSpPr>
        <p:spPr>
          <a:xfrm>
            <a:off x="4572000" y="3657600"/>
            <a:ext cx="4038600" cy="1524000"/>
          </a:xfrm>
        </p:spPr>
        <p:txBody>
          <a:bodyPr/>
          <a:lstStyle>
            <a:lvl1pPr marL="0" indent="0">
              <a:defRPr sz="1800" b="1"/>
            </a:lvl1pPr>
          </a:lstStyle>
          <a:p>
            <a:r>
              <a:rPr lang="en-US" dirty="0"/>
              <a:t>Click to edit Master subtitle style</a:t>
            </a:r>
          </a:p>
        </p:txBody>
      </p:sp>
      <p:sp>
        <p:nvSpPr>
          <p:cNvPr id="6" name="Title 1"/>
          <p:cNvSpPr>
            <a:spLocks noGrp="1"/>
          </p:cNvSpPr>
          <p:nvPr>
            <p:ph type="title"/>
          </p:nvPr>
        </p:nvSpPr>
        <p:spPr>
          <a:xfrm>
            <a:off x="4571999" y="2743201"/>
            <a:ext cx="3922713" cy="962526"/>
          </a:xfrm>
        </p:spPr>
        <p:txBody>
          <a:bodyPr lIns="0" tIns="0" rIns="0" bIns="0"/>
          <a:lstStyle>
            <a:lvl1pPr algn="l">
              <a:buFontTx/>
              <a:buNone/>
              <a:defRPr sz="2800" b="1" cap="none" baseline="0">
                <a:solidFill>
                  <a:srgbClr val="B64843"/>
                </a:solidFill>
              </a:defRPr>
            </a:lvl1pPr>
          </a:lstStyle>
          <a:p>
            <a:r>
              <a:rPr lang="en-US" dirty="0"/>
              <a:t>Click to edit Master title style</a:t>
            </a:r>
          </a:p>
        </p:txBody>
      </p:sp>
      <p:sp>
        <p:nvSpPr>
          <p:cNvPr id="9" name="SmartArt Placeholder 8"/>
          <p:cNvSpPr>
            <a:spLocks noGrp="1"/>
          </p:cNvSpPr>
          <p:nvPr>
            <p:ph type="dgm" sz="quarter" idx="10"/>
          </p:nvPr>
        </p:nvSpPr>
        <p:spPr>
          <a:xfrm>
            <a:off x="1676400" y="2743200"/>
            <a:ext cx="2133600" cy="1752600"/>
          </a:xfrm>
        </p:spPr>
        <p:txBody>
          <a:bodyPr/>
          <a:lstStyle/>
          <a:p>
            <a:pPr lvl="0"/>
            <a:endParaRPr lang="en-US" noProof="0"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3"/>
          <p:cNvGrpSpPr>
            <a:grpSpLocks/>
          </p:cNvGrpSpPr>
          <p:nvPr userDrawn="1"/>
        </p:nvGrpSpPr>
        <p:grpSpPr bwMode="auto">
          <a:xfrm>
            <a:off x="76200" y="427038"/>
            <a:ext cx="1033463" cy="76200"/>
            <a:chOff x="76200" y="381004"/>
            <a:chExt cx="1032933" cy="76200"/>
          </a:xfrm>
        </p:grpSpPr>
        <p:sp>
          <p:nvSpPr>
            <p:cNvPr id="4" name="Oval 3"/>
            <p:cNvSpPr/>
            <p:nvPr userDrawn="1"/>
          </p:nvSpPr>
          <p:spPr bwMode="auto">
            <a:xfrm>
              <a:off x="7620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5" name="Oval 4"/>
            <p:cNvSpPr/>
            <p:nvPr userDrawn="1"/>
          </p:nvSpPr>
          <p:spPr bwMode="auto">
            <a:xfrm>
              <a:off x="19520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6" name="Oval 5"/>
            <p:cNvSpPr/>
            <p:nvPr userDrawn="1"/>
          </p:nvSpPr>
          <p:spPr bwMode="auto">
            <a:xfrm>
              <a:off x="31579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7" name="Oval 6"/>
            <p:cNvSpPr/>
            <p:nvPr userDrawn="1"/>
          </p:nvSpPr>
          <p:spPr bwMode="auto">
            <a:xfrm>
              <a:off x="434791"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8" name="Oval 7"/>
            <p:cNvSpPr/>
            <p:nvPr userDrawn="1"/>
          </p:nvSpPr>
          <p:spPr bwMode="auto">
            <a:xfrm>
              <a:off x="553793" y="381004"/>
              <a:ext cx="77747"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9" name="Oval 8"/>
            <p:cNvSpPr/>
            <p:nvPr userDrawn="1"/>
          </p:nvSpPr>
          <p:spPr bwMode="auto">
            <a:xfrm>
              <a:off x="674381"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0" name="Oval 9"/>
            <p:cNvSpPr/>
            <p:nvPr userDrawn="1"/>
          </p:nvSpPr>
          <p:spPr bwMode="auto">
            <a:xfrm>
              <a:off x="79338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1" name="Oval 10"/>
            <p:cNvSpPr/>
            <p:nvPr userDrawn="1"/>
          </p:nvSpPr>
          <p:spPr bwMode="auto">
            <a:xfrm>
              <a:off x="91397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2" name="Oval 11"/>
            <p:cNvSpPr/>
            <p:nvPr userDrawn="1"/>
          </p:nvSpPr>
          <p:spPr bwMode="auto">
            <a:xfrm>
              <a:off x="103297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grpSp>
      <p:sp>
        <p:nvSpPr>
          <p:cNvPr id="2" name="Title 1"/>
          <p:cNvSpPr>
            <a:spLocks noGrp="1"/>
          </p:cNvSpPr>
          <p:nvPr>
            <p:ph type="title"/>
          </p:nvPr>
        </p:nvSpPr>
        <p:spPr>
          <a:xfrm>
            <a:off x="1143000" y="156408"/>
            <a:ext cx="7315200" cy="1143000"/>
          </a:xfrm>
        </p:spPr>
        <p:txBody>
          <a:bodyPr/>
          <a:lstStyle/>
          <a:p>
            <a:r>
              <a:rPr lang="en-US" dirty="0"/>
              <a:t>Click to edit Master title style</a:t>
            </a: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3"/>
          <p:cNvGrpSpPr>
            <a:grpSpLocks/>
          </p:cNvGrpSpPr>
          <p:nvPr userDrawn="1"/>
        </p:nvGrpSpPr>
        <p:grpSpPr bwMode="auto">
          <a:xfrm>
            <a:off x="76200" y="427038"/>
            <a:ext cx="1033463" cy="76200"/>
            <a:chOff x="76200" y="381004"/>
            <a:chExt cx="1032933" cy="76200"/>
          </a:xfrm>
        </p:grpSpPr>
        <p:sp>
          <p:nvSpPr>
            <p:cNvPr id="5" name="Oval 4"/>
            <p:cNvSpPr/>
            <p:nvPr userDrawn="1"/>
          </p:nvSpPr>
          <p:spPr bwMode="auto">
            <a:xfrm>
              <a:off x="7620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6" name="Oval 5"/>
            <p:cNvSpPr/>
            <p:nvPr userDrawn="1"/>
          </p:nvSpPr>
          <p:spPr bwMode="auto">
            <a:xfrm>
              <a:off x="19520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7" name="Oval 6"/>
            <p:cNvSpPr/>
            <p:nvPr userDrawn="1"/>
          </p:nvSpPr>
          <p:spPr bwMode="auto">
            <a:xfrm>
              <a:off x="31579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8" name="Oval 7"/>
            <p:cNvSpPr/>
            <p:nvPr userDrawn="1"/>
          </p:nvSpPr>
          <p:spPr bwMode="auto">
            <a:xfrm>
              <a:off x="434791"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9" name="Oval 8"/>
            <p:cNvSpPr/>
            <p:nvPr userDrawn="1"/>
          </p:nvSpPr>
          <p:spPr bwMode="auto">
            <a:xfrm>
              <a:off x="553793" y="381004"/>
              <a:ext cx="77747"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0" name="Oval 9"/>
            <p:cNvSpPr/>
            <p:nvPr userDrawn="1"/>
          </p:nvSpPr>
          <p:spPr bwMode="auto">
            <a:xfrm>
              <a:off x="674381"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1" name="Oval 10"/>
            <p:cNvSpPr/>
            <p:nvPr userDrawn="1"/>
          </p:nvSpPr>
          <p:spPr bwMode="auto">
            <a:xfrm>
              <a:off x="79338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2" name="Oval 11"/>
            <p:cNvSpPr/>
            <p:nvPr userDrawn="1"/>
          </p:nvSpPr>
          <p:spPr bwMode="auto">
            <a:xfrm>
              <a:off x="91397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3" name="Oval 12"/>
            <p:cNvSpPr/>
            <p:nvPr userDrawn="1"/>
          </p:nvSpPr>
          <p:spPr bwMode="auto">
            <a:xfrm>
              <a:off x="103297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gr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400"/>
            </a:lvl1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grpSp>
        <p:nvGrpSpPr>
          <p:cNvPr id="5" name="Group 3"/>
          <p:cNvGrpSpPr>
            <a:grpSpLocks/>
          </p:cNvGrpSpPr>
          <p:nvPr userDrawn="1"/>
        </p:nvGrpSpPr>
        <p:grpSpPr bwMode="auto">
          <a:xfrm>
            <a:off x="76200" y="427038"/>
            <a:ext cx="1033463" cy="76200"/>
            <a:chOff x="76200" y="381004"/>
            <a:chExt cx="1032933" cy="76200"/>
          </a:xfrm>
        </p:grpSpPr>
        <p:sp>
          <p:nvSpPr>
            <p:cNvPr id="6" name="Oval 5"/>
            <p:cNvSpPr/>
            <p:nvPr userDrawn="1"/>
          </p:nvSpPr>
          <p:spPr bwMode="auto">
            <a:xfrm>
              <a:off x="7620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7" name="Oval 6"/>
            <p:cNvSpPr/>
            <p:nvPr userDrawn="1"/>
          </p:nvSpPr>
          <p:spPr bwMode="auto">
            <a:xfrm>
              <a:off x="19520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8" name="Oval 7"/>
            <p:cNvSpPr/>
            <p:nvPr userDrawn="1"/>
          </p:nvSpPr>
          <p:spPr bwMode="auto">
            <a:xfrm>
              <a:off x="31579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9" name="Oval 8"/>
            <p:cNvSpPr/>
            <p:nvPr userDrawn="1"/>
          </p:nvSpPr>
          <p:spPr bwMode="auto">
            <a:xfrm>
              <a:off x="434791"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0" name="Oval 9"/>
            <p:cNvSpPr/>
            <p:nvPr userDrawn="1"/>
          </p:nvSpPr>
          <p:spPr bwMode="auto">
            <a:xfrm>
              <a:off x="553793" y="381004"/>
              <a:ext cx="77747"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1" name="Oval 10"/>
            <p:cNvSpPr/>
            <p:nvPr userDrawn="1"/>
          </p:nvSpPr>
          <p:spPr bwMode="auto">
            <a:xfrm>
              <a:off x="674381"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2" name="Oval 11"/>
            <p:cNvSpPr/>
            <p:nvPr userDrawn="1"/>
          </p:nvSpPr>
          <p:spPr bwMode="auto">
            <a:xfrm>
              <a:off x="79338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3" name="Oval 12"/>
            <p:cNvSpPr/>
            <p:nvPr userDrawn="1"/>
          </p:nvSpPr>
          <p:spPr bwMode="auto">
            <a:xfrm>
              <a:off x="91397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4" name="Oval 13"/>
            <p:cNvSpPr/>
            <p:nvPr userDrawn="1"/>
          </p:nvSpPr>
          <p:spPr bwMode="auto">
            <a:xfrm>
              <a:off x="103297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gr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3000" y="1524000"/>
            <a:ext cx="3276600" cy="4572000"/>
          </a:xfrm>
        </p:spPr>
        <p:txBody>
          <a:bodyPr/>
          <a:lstStyle>
            <a:lvl1pPr marL="177800" indent="-177800">
              <a:buFont typeface="Arial"/>
              <a:buChar cha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524000"/>
            <a:ext cx="3200400" cy="4572000"/>
          </a:xfrm>
        </p:spPr>
        <p:txBody>
          <a:bodyPr/>
          <a:lstStyle>
            <a:lvl1pPr marL="177800" indent="-177800">
              <a:buFont typeface="Arial"/>
              <a:buChar cha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grpSp>
        <p:nvGrpSpPr>
          <p:cNvPr id="5" name="Group 3"/>
          <p:cNvGrpSpPr>
            <a:grpSpLocks/>
          </p:cNvGrpSpPr>
          <p:nvPr userDrawn="1"/>
        </p:nvGrpSpPr>
        <p:grpSpPr bwMode="auto">
          <a:xfrm>
            <a:off x="76200" y="427038"/>
            <a:ext cx="1033463" cy="76200"/>
            <a:chOff x="76200" y="381004"/>
            <a:chExt cx="1032933" cy="76200"/>
          </a:xfrm>
        </p:grpSpPr>
        <p:sp>
          <p:nvSpPr>
            <p:cNvPr id="6" name="Oval 5"/>
            <p:cNvSpPr/>
            <p:nvPr userDrawn="1"/>
          </p:nvSpPr>
          <p:spPr bwMode="auto">
            <a:xfrm>
              <a:off x="7620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7" name="Oval 6"/>
            <p:cNvSpPr/>
            <p:nvPr userDrawn="1"/>
          </p:nvSpPr>
          <p:spPr bwMode="auto">
            <a:xfrm>
              <a:off x="19520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8" name="Oval 7"/>
            <p:cNvSpPr/>
            <p:nvPr userDrawn="1"/>
          </p:nvSpPr>
          <p:spPr bwMode="auto">
            <a:xfrm>
              <a:off x="31579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9" name="Oval 8"/>
            <p:cNvSpPr/>
            <p:nvPr userDrawn="1"/>
          </p:nvSpPr>
          <p:spPr bwMode="auto">
            <a:xfrm>
              <a:off x="434791"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0" name="Oval 9"/>
            <p:cNvSpPr/>
            <p:nvPr userDrawn="1"/>
          </p:nvSpPr>
          <p:spPr bwMode="auto">
            <a:xfrm>
              <a:off x="553793" y="381004"/>
              <a:ext cx="77747"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1" name="Oval 10"/>
            <p:cNvSpPr/>
            <p:nvPr userDrawn="1"/>
          </p:nvSpPr>
          <p:spPr bwMode="auto">
            <a:xfrm>
              <a:off x="674381"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2" name="Oval 11"/>
            <p:cNvSpPr/>
            <p:nvPr userDrawn="1"/>
          </p:nvSpPr>
          <p:spPr bwMode="auto">
            <a:xfrm>
              <a:off x="79338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3" name="Oval 12"/>
            <p:cNvSpPr/>
            <p:nvPr userDrawn="1"/>
          </p:nvSpPr>
          <p:spPr bwMode="auto">
            <a:xfrm>
              <a:off x="91397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4" name="Oval 13"/>
            <p:cNvSpPr/>
            <p:nvPr userDrawn="1"/>
          </p:nvSpPr>
          <p:spPr bwMode="auto">
            <a:xfrm>
              <a:off x="103297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grpSp>
      <p:sp>
        <p:nvSpPr>
          <p:cNvPr id="2" name="Title 1"/>
          <p:cNvSpPr>
            <a:spLocks noGrp="1"/>
          </p:cNvSpPr>
          <p:nvPr>
            <p:ph type="title"/>
          </p:nvPr>
        </p:nvSpPr>
        <p:spPr>
          <a:xfrm>
            <a:off x="1143000" y="228600"/>
            <a:ext cx="7772400" cy="14478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4648200" y="1981200"/>
            <a:ext cx="3810000" cy="4114800"/>
          </a:xfrm>
        </p:spPr>
        <p:txBody>
          <a:bodyPr/>
          <a:lstStyle/>
          <a:p>
            <a:pPr lvl="0"/>
            <a:endParaRPr lang="en-US" noProof="0" dirty="0"/>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4" name="Group 3"/>
          <p:cNvGrpSpPr>
            <a:grpSpLocks/>
          </p:cNvGrpSpPr>
          <p:nvPr userDrawn="1"/>
        </p:nvGrpSpPr>
        <p:grpSpPr bwMode="auto">
          <a:xfrm>
            <a:off x="76200" y="427038"/>
            <a:ext cx="1033463" cy="76200"/>
            <a:chOff x="76200" y="381004"/>
            <a:chExt cx="1032933" cy="76200"/>
          </a:xfrm>
        </p:grpSpPr>
        <p:sp>
          <p:nvSpPr>
            <p:cNvPr id="5" name="Oval 4"/>
            <p:cNvSpPr/>
            <p:nvPr userDrawn="1"/>
          </p:nvSpPr>
          <p:spPr bwMode="auto">
            <a:xfrm>
              <a:off x="7620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6" name="Oval 5"/>
            <p:cNvSpPr/>
            <p:nvPr userDrawn="1"/>
          </p:nvSpPr>
          <p:spPr bwMode="auto">
            <a:xfrm>
              <a:off x="19520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7" name="Oval 6"/>
            <p:cNvSpPr/>
            <p:nvPr userDrawn="1"/>
          </p:nvSpPr>
          <p:spPr bwMode="auto">
            <a:xfrm>
              <a:off x="31579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8" name="Oval 7"/>
            <p:cNvSpPr/>
            <p:nvPr userDrawn="1"/>
          </p:nvSpPr>
          <p:spPr bwMode="auto">
            <a:xfrm>
              <a:off x="434791"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9" name="Oval 8"/>
            <p:cNvSpPr/>
            <p:nvPr userDrawn="1"/>
          </p:nvSpPr>
          <p:spPr bwMode="auto">
            <a:xfrm>
              <a:off x="553793" y="381004"/>
              <a:ext cx="77747"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0" name="Oval 9"/>
            <p:cNvSpPr/>
            <p:nvPr userDrawn="1"/>
          </p:nvSpPr>
          <p:spPr bwMode="auto">
            <a:xfrm>
              <a:off x="674381"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1" name="Oval 10"/>
            <p:cNvSpPr/>
            <p:nvPr userDrawn="1"/>
          </p:nvSpPr>
          <p:spPr bwMode="auto">
            <a:xfrm>
              <a:off x="79338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2" name="Oval 11"/>
            <p:cNvSpPr/>
            <p:nvPr userDrawn="1"/>
          </p:nvSpPr>
          <p:spPr bwMode="auto">
            <a:xfrm>
              <a:off x="91397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3" name="Oval 12"/>
            <p:cNvSpPr/>
            <p:nvPr userDrawn="1"/>
          </p:nvSpPr>
          <p:spPr bwMode="auto">
            <a:xfrm>
              <a:off x="103297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grpSp>
      <p:sp>
        <p:nvSpPr>
          <p:cNvPr id="2" name="Title 1"/>
          <p:cNvSpPr>
            <a:spLocks noGrp="1"/>
          </p:cNvSpPr>
          <p:nvPr>
            <p:ph type="title"/>
          </p:nvPr>
        </p:nvSpPr>
        <p:spPr/>
        <p:txBody>
          <a:bodyPr/>
          <a:lstStyle/>
          <a:p>
            <a:r>
              <a:rPr lang="en-US"/>
              <a:t>Click to edit Master title style</a:t>
            </a:r>
          </a:p>
        </p:txBody>
      </p:sp>
      <p:sp>
        <p:nvSpPr>
          <p:cNvPr id="3" name="Picture Placeholder 2"/>
          <p:cNvSpPr>
            <a:spLocks noGrp="1"/>
          </p:cNvSpPr>
          <p:nvPr>
            <p:ph type="pic" idx="1"/>
          </p:nvPr>
        </p:nvSpPr>
        <p:spPr>
          <a:xfrm>
            <a:off x="1143000" y="1143000"/>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grpSp>
        <p:nvGrpSpPr>
          <p:cNvPr id="4" name="Group 3"/>
          <p:cNvGrpSpPr>
            <a:grpSpLocks/>
          </p:cNvGrpSpPr>
          <p:nvPr userDrawn="1"/>
        </p:nvGrpSpPr>
        <p:grpSpPr bwMode="auto">
          <a:xfrm>
            <a:off x="76200" y="427038"/>
            <a:ext cx="1033463" cy="76200"/>
            <a:chOff x="76200" y="381004"/>
            <a:chExt cx="1032933" cy="76200"/>
          </a:xfrm>
        </p:grpSpPr>
        <p:sp>
          <p:nvSpPr>
            <p:cNvPr id="5" name="Oval 4"/>
            <p:cNvSpPr/>
            <p:nvPr userDrawn="1"/>
          </p:nvSpPr>
          <p:spPr bwMode="auto">
            <a:xfrm>
              <a:off x="7620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6" name="Oval 5"/>
            <p:cNvSpPr/>
            <p:nvPr userDrawn="1"/>
          </p:nvSpPr>
          <p:spPr bwMode="auto">
            <a:xfrm>
              <a:off x="19520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7" name="Oval 6"/>
            <p:cNvSpPr/>
            <p:nvPr userDrawn="1"/>
          </p:nvSpPr>
          <p:spPr bwMode="auto">
            <a:xfrm>
              <a:off x="31579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8" name="Oval 7"/>
            <p:cNvSpPr/>
            <p:nvPr userDrawn="1"/>
          </p:nvSpPr>
          <p:spPr bwMode="auto">
            <a:xfrm>
              <a:off x="434791"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9" name="Oval 8"/>
            <p:cNvSpPr/>
            <p:nvPr userDrawn="1"/>
          </p:nvSpPr>
          <p:spPr bwMode="auto">
            <a:xfrm>
              <a:off x="553793" y="381004"/>
              <a:ext cx="77747"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0" name="Oval 9"/>
            <p:cNvSpPr/>
            <p:nvPr userDrawn="1"/>
          </p:nvSpPr>
          <p:spPr bwMode="auto">
            <a:xfrm>
              <a:off x="674381"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1" name="Oval 10"/>
            <p:cNvSpPr/>
            <p:nvPr userDrawn="1"/>
          </p:nvSpPr>
          <p:spPr bwMode="auto">
            <a:xfrm>
              <a:off x="79338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2" name="Oval 11"/>
            <p:cNvSpPr/>
            <p:nvPr userDrawn="1"/>
          </p:nvSpPr>
          <p:spPr bwMode="auto">
            <a:xfrm>
              <a:off x="913970"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sp>
          <p:nvSpPr>
            <p:cNvPr id="13" name="Oval 12"/>
            <p:cNvSpPr/>
            <p:nvPr userDrawn="1"/>
          </p:nvSpPr>
          <p:spPr bwMode="auto">
            <a:xfrm>
              <a:off x="1032972" y="381004"/>
              <a:ext cx="76161" cy="76200"/>
            </a:xfrm>
            <a:prstGeom prst="ellipse">
              <a:avLst/>
            </a:prstGeom>
            <a:solidFill>
              <a:srgbClr val="B64843"/>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3200" dirty="0">
                <a:solidFill>
                  <a:srgbClr val="000000"/>
                </a:solidFill>
                <a:latin typeface="Arial" charset="0"/>
              </a:endParaRPr>
            </a:p>
          </p:txBody>
        </p:sp>
      </p:grpSp>
      <p:sp>
        <p:nvSpPr>
          <p:cNvPr id="2" name="Title 1"/>
          <p:cNvSpPr>
            <a:spLocks noGrp="1"/>
          </p:cNvSpPr>
          <p:nvPr>
            <p:ph type="title"/>
          </p:nvPr>
        </p:nvSpPr>
        <p:spPr>
          <a:xfrm>
            <a:off x="1143000" y="228600"/>
            <a:ext cx="7315200" cy="1524000"/>
          </a:xfrm>
        </p:spPr>
        <p:txBody>
          <a:bodyPr/>
          <a:lstStyle>
            <a:lvl1pPr>
              <a:defRPr>
                <a:solidFill>
                  <a:srgbClr val="B64843"/>
                </a:solidFill>
              </a:defRPr>
            </a:lvl1pPr>
          </a:lstStyle>
          <a:p>
            <a:r>
              <a:rPr lang="en-US" dirty="0"/>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414210"/>
            <a:ext cx="7239000" cy="409073"/>
          </a:xfrm>
        </p:spPr>
        <p:txBody>
          <a:bodyPr lIns="0" tIns="0" rIns="0" bIns="0"/>
          <a:lstStyle>
            <a:lvl1pPr algn="l">
              <a:defRPr sz="24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914400" y="5824538"/>
            <a:ext cx="7162800" cy="804862"/>
          </a:xfrm>
        </p:spPr>
        <p:txBody>
          <a:bodyPr lIns="0" tIns="0" rIns="0" bIns="0"/>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Text Placeholder 6"/>
          <p:cNvSpPr>
            <a:spLocks noGrp="1"/>
          </p:cNvSpPr>
          <p:nvPr>
            <p:ph type="body" sz="quarter" idx="10"/>
          </p:nvPr>
        </p:nvSpPr>
        <p:spPr>
          <a:xfrm>
            <a:off x="5473700" y="6461125"/>
            <a:ext cx="3081338" cy="252413"/>
          </a:xfrm>
        </p:spPr>
        <p:txBody>
          <a:bodyPr/>
          <a:lstStyle>
            <a:lvl1pPr algn="r">
              <a:defRPr sz="1000" baseline="0">
                <a:solidFill>
                  <a:srgbClr val="CFBF95"/>
                </a:solidFill>
                <a:latin typeface="Arial" pitchFamily="34" charset="0"/>
                <a:cs typeface="Arial" pitchFamily="34" charset="0"/>
              </a:defRPr>
            </a:lvl1pPr>
          </a:lstStyle>
          <a:p>
            <a:pPr lvl="0"/>
            <a:r>
              <a:rPr lang="en-US"/>
              <a:t>Click to edit Master text styles</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0200" y="381000"/>
            <a:ext cx="3276600" cy="2166938"/>
          </a:xfrm>
        </p:spPr>
        <p:txBody>
          <a:bodyPr lIns="0" tIns="0" rIns="0" bIns="0"/>
          <a:lstStyle>
            <a:lvl1pPr algn="l">
              <a:defRPr sz="2400" b="1"/>
            </a:lvl1pPr>
          </a:lstStyle>
          <a:p>
            <a:r>
              <a:rPr lang="en-US" dirty="0"/>
              <a:t>Click to edit Master title style</a:t>
            </a:r>
          </a:p>
        </p:txBody>
      </p:sp>
      <p:sp>
        <p:nvSpPr>
          <p:cNvPr id="3" name="Picture Placeholder 2"/>
          <p:cNvSpPr>
            <a:spLocks noGrp="1"/>
          </p:cNvSpPr>
          <p:nvPr>
            <p:ph type="pic" idx="1"/>
          </p:nvPr>
        </p:nvSpPr>
        <p:spPr>
          <a:xfrm>
            <a:off x="762000" y="533400"/>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5410200" y="1219200"/>
            <a:ext cx="3124200" cy="804862"/>
          </a:xfrm>
        </p:spPr>
        <p:txBody>
          <a:bodyPr lIns="0" tIns="0" rIns="0" bIns="0"/>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6"/>
          <p:cNvSpPr>
            <a:spLocks noGrp="1"/>
          </p:cNvSpPr>
          <p:nvPr>
            <p:ph type="body" sz="quarter" idx="10"/>
          </p:nvPr>
        </p:nvSpPr>
        <p:spPr>
          <a:xfrm>
            <a:off x="5473700" y="6461125"/>
            <a:ext cx="3081338" cy="252413"/>
          </a:xfrm>
        </p:spPr>
        <p:txBody>
          <a:bodyPr/>
          <a:lstStyle>
            <a:lvl1pPr algn="r">
              <a:defRPr sz="1000" baseline="0">
                <a:solidFill>
                  <a:srgbClr val="CFBF95"/>
                </a:solidFill>
                <a:latin typeface="Arial" pitchFamily="34" charset="0"/>
                <a:cs typeface="Arial" pitchFamily="34" charset="0"/>
              </a:defRPr>
            </a:lvl1pPr>
          </a:lstStyle>
          <a:p>
            <a:pPr lvl="0"/>
            <a:r>
              <a:rPr lang="en-US"/>
              <a:t>Click to edit Master text styles</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4_Blank">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bwMode="auto">
          <a:xfrm>
            <a:off x="0" y="0"/>
            <a:ext cx="2895600" cy="2667000"/>
          </a:xfrm>
          <a:prstGeom prst="rect">
            <a:avLst/>
          </a:prstGeom>
          <a:solidFill>
            <a:schemeClr val="bg1">
              <a:alpha val="83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5_Blank">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bwMode="auto">
          <a:xfrm>
            <a:off x="0" y="0"/>
            <a:ext cx="9144000" cy="6858000"/>
          </a:xfrm>
          <a:prstGeom prst="rect">
            <a:avLst/>
          </a:prstGeom>
          <a:solidFill>
            <a:srgbClr val="3D5D73">
              <a:alpha val="86667"/>
            </a:srgbClr>
          </a:solidFill>
          <a:ln w="9525" cap="flat" cmpd="sng" algn="ctr">
            <a:noFill/>
            <a:prstDash val="solid"/>
            <a:round/>
            <a:headEnd type="none" w="med" len="med"/>
            <a:tailEnd type="none" w="med" len="med"/>
          </a:ln>
          <a:effectLst/>
        </p:spPr>
        <p:txBody>
          <a:bodyPr/>
          <a:lstStyle/>
          <a:p>
            <a:pPr eaLnBrk="0" fontAlgn="base" hangingPunct="0">
              <a:spcBef>
                <a:spcPct val="0"/>
              </a:spcBef>
              <a:spcAft>
                <a:spcPct val="0"/>
              </a:spcAft>
              <a:defRPr/>
            </a:pPr>
            <a:endParaRPr lang="en-US" sz="2400" dirty="0">
              <a:solidFill>
                <a:srgbClr val="000000"/>
              </a:solidFill>
              <a:latin typeface="Arial" charset="0"/>
            </a:endParaRPr>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Blank">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0"/>
            <a:ext cx="7315200" cy="1143000"/>
          </a:xfrm>
        </p:spPr>
        <p:txBody>
          <a:bodyPr/>
          <a:lstStyle>
            <a:lvl1pPr algn="ctr">
              <a:defRPr cap="all">
                <a:solidFill>
                  <a:srgbClr val="FAEFD2"/>
                </a:solidFill>
              </a:defRPr>
            </a:lvl1pPr>
          </a:lstStyle>
          <a:p>
            <a:r>
              <a:rPr lang="en-US" dirty="0"/>
              <a:t>Click to edit Master title style</a:t>
            </a:r>
          </a:p>
        </p:txBody>
      </p:sp>
      <p:sp>
        <p:nvSpPr>
          <p:cNvPr id="4" name="Text Placeholder 3"/>
          <p:cNvSpPr>
            <a:spLocks noGrp="1"/>
          </p:cNvSpPr>
          <p:nvPr>
            <p:ph type="body" sz="quarter" idx="10"/>
          </p:nvPr>
        </p:nvSpPr>
        <p:spPr>
          <a:xfrm>
            <a:off x="3810000" y="3429000"/>
            <a:ext cx="4267200" cy="914400"/>
          </a:xfrm>
        </p:spPr>
        <p:txBody>
          <a:bodyPr/>
          <a:lstStyle>
            <a:lvl1pPr>
              <a:buFont typeface="Arial"/>
              <a:buNone/>
              <a:defRPr>
                <a:solidFill>
                  <a:schemeClr val="bg1"/>
                </a:solidFill>
              </a:defRPr>
            </a:lvl1pPr>
            <a:lvl2pPr>
              <a:buFont typeface="Arial"/>
              <a:buNone/>
              <a:defRPr>
                <a:solidFill>
                  <a:schemeClr val="bg1"/>
                </a:solidFill>
              </a:defRPr>
            </a:lvl2pPr>
            <a:lvl3pPr>
              <a:buFont typeface="Arial"/>
              <a:buNone/>
              <a:defRPr>
                <a:solidFill>
                  <a:schemeClr val="bg1"/>
                </a:solidFill>
              </a:defRPr>
            </a:lvl3pPr>
            <a:lvl4pPr>
              <a:buFont typeface="Arial"/>
              <a:buNone/>
              <a:defRPr>
                <a:solidFill>
                  <a:schemeClr val="bg1"/>
                </a:solidFill>
              </a:defRPr>
            </a:lvl4pPr>
            <a:lvl5pPr>
              <a:buFont typeface="Arial"/>
              <a:buNone/>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2074863" y="3886200"/>
            <a:ext cx="4994275" cy="1249363"/>
          </a:xfrm>
          <a:prstGeom prst="rect">
            <a:avLst/>
          </a:prstGeom>
          <a:noFill/>
        </p:spPr>
        <p:txBody>
          <a:bodyPr>
            <a:spAutoFit/>
          </a:bodyPr>
          <a:lstStyle/>
          <a:p>
            <a:pPr algn="ctr" fontAlgn="base">
              <a:spcBef>
                <a:spcPct val="0"/>
              </a:spcBef>
              <a:spcAft>
                <a:spcPct val="0"/>
              </a:spcAft>
              <a:defRPr/>
            </a:pPr>
            <a:r>
              <a:rPr lang="en-US" sz="1600" dirty="0">
                <a:solidFill>
                  <a:srgbClr val="CFBF95"/>
                </a:solidFill>
                <a:latin typeface="Arial" charset="0"/>
              </a:rPr>
              <a:t>©2011 Spitfire Strategies LLC</a:t>
            </a:r>
            <a:endParaRPr lang="en-US" sz="1200" dirty="0">
              <a:solidFill>
                <a:srgbClr val="CFBF95"/>
              </a:solidFill>
              <a:latin typeface="Arial" charset="0"/>
            </a:endParaRPr>
          </a:p>
          <a:p>
            <a:pPr algn="ctr" fontAlgn="base">
              <a:spcBef>
                <a:spcPct val="0"/>
              </a:spcBef>
              <a:spcAft>
                <a:spcPct val="0"/>
              </a:spcAft>
              <a:defRPr/>
            </a:pPr>
            <a:r>
              <a:rPr lang="en-US" sz="1200" dirty="0">
                <a:solidFill>
                  <a:srgbClr val="CFBF95"/>
                </a:solidFill>
                <a:latin typeface="Arial" charset="0"/>
              </a:rPr>
              <a:t>Spitfire Strategies owns all copyright for this presentation. </a:t>
            </a:r>
          </a:p>
          <a:p>
            <a:pPr algn="ctr" fontAlgn="base">
              <a:spcBef>
                <a:spcPct val="0"/>
              </a:spcBef>
              <a:spcAft>
                <a:spcPct val="0"/>
              </a:spcAft>
              <a:defRPr/>
            </a:pPr>
            <a:r>
              <a:rPr lang="en-US" sz="1200" dirty="0">
                <a:solidFill>
                  <a:srgbClr val="CFBF95"/>
                </a:solidFill>
                <a:latin typeface="Arial" charset="0"/>
              </a:rPr>
              <a:t>You may reproduce copies of this presentation for non-commercial use </a:t>
            </a:r>
          </a:p>
          <a:p>
            <a:pPr algn="ctr" fontAlgn="base">
              <a:spcBef>
                <a:spcPct val="0"/>
              </a:spcBef>
              <a:spcAft>
                <a:spcPct val="0"/>
              </a:spcAft>
              <a:defRPr/>
            </a:pPr>
            <a:r>
              <a:rPr lang="en-US" sz="1200" dirty="0">
                <a:solidFill>
                  <a:srgbClr val="CFBF95"/>
                </a:solidFill>
                <a:latin typeface="Arial" charset="0"/>
              </a:rPr>
              <a:t>to share with colleagues at your organization. </a:t>
            </a:r>
          </a:p>
          <a:p>
            <a:pPr algn="ctr" fontAlgn="base">
              <a:spcBef>
                <a:spcPct val="0"/>
              </a:spcBef>
              <a:spcAft>
                <a:spcPct val="0"/>
              </a:spcAft>
              <a:defRPr/>
            </a:pPr>
            <a:r>
              <a:rPr lang="en-US" sz="1200" dirty="0">
                <a:solidFill>
                  <a:srgbClr val="CFBF95"/>
                </a:solidFill>
                <a:latin typeface="Arial" charset="0"/>
              </a:rPr>
              <a:t>The presentation may not be copied or reproduced for other purposes </a:t>
            </a:r>
          </a:p>
          <a:p>
            <a:pPr algn="ctr" fontAlgn="base">
              <a:spcBef>
                <a:spcPct val="0"/>
              </a:spcBef>
              <a:spcAft>
                <a:spcPct val="0"/>
              </a:spcAft>
              <a:defRPr/>
            </a:pPr>
            <a:r>
              <a:rPr lang="en-US" sz="1200" dirty="0">
                <a:solidFill>
                  <a:srgbClr val="CFBF95"/>
                </a:solidFill>
                <a:latin typeface="Arial" charset="0"/>
              </a:rPr>
              <a:t>without the express written permission of Spitfire Strategies LLC.</a:t>
            </a: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TextBox 4"/>
          <p:cNvSpPr txBox="1"/>
          <p:nvPr userDrawn="1"/>
        </p:nvSpPr>
        <p:spPr>
          <a:xfrm>
            <a:off x="990600" y="6248400"/>
            <a:ext cx="1728788" cy="365125"/>
          </a:xfrm>
          <a:prstGeom prst="rect">
            <a:avLst/>
          </a:prstGeom>
          <a:noFill/>
        </p:spPr>
        <p:txBody>
          <a:bodyPr wrap="none">
            <a:spAutoFit/>
          </a:bodyPr>
          <a:lstStyle/>
          <a:p>
            <a:pPr fontAlgn="base">
              <a:spcBef>
                <a:spcPct val="0"/>
              </a:spcBef>
              <a:spcAft>
                <a:spcPct val="0"/>
              </a:spcAft>
              <a:defRPr/>
            </a:pPr>
            <a:r>
              <a:rPr lang="en-US" sz="900" dirty="0">
                <a:solidFill>
                  <a:srgbClr val="CFBF95"/>
                </a:solidFill>
                <a:latin typeface="Arial" pitchFamily="34" charset="0"/>
              </a:rPr>
              <a:t>© 2011 Spitfire Strategies LLC</a:t>
            </a:r>
          </a:p>
          <a:p>
            <a:pPr fontAlgn="base">
              <a:spcBef>
                <a:spcPct val="0"/>
              </a:spcBef>
              <a:spcAft>
                <a:spcPct val="0"/>
              </a:spcAft>
              <a:defRPr/>
            </a:pPr>
            <a:r>
              <a:rPr lang="en-US" sz="900" dirty="0">
                <a:solidFill>
                  <a:srgbClr val="CFBF95"/>
                </a:solidFill>
                <a:latin typeface="Arial" pitchFamily="34" charset="0"/>
              </a:rPr>
              <a:t>All rights reserved</a:t>
            </a:r>
          </a:p>
        </p:txBody>
      </p:sp>
      <p:sp>
        <p:nvSpPr>
          <p:cNvPr id="3075" name="Rectangle 3"/>
          <p:cNvSpPr>
            <a:spLocks noGrp="1" noChangeArrowheads="1"/>
          </p:cNvSpPr>
          <p:nvPr>
            <p:ph type="subTitle" idx="1"/>
          </p:nvPr>
        </p:nvSpPr>
        <p:spPr>
          <a:xfrm>
            <a:off x="4572000" y="3657600"/>
            <a:ext cx="4038600" cy="1524000"/>
          </a:xfrm>
        </p:spPr>
        <p:txBody>
          <a:bodyPr/>
          <a:lstStyle>
            <a:lvl1pPr marL="0" indent="0">
              <a:defRPr sz="1400"/>
            </a:lvl1pPr>
          </a:lstStyle>
          <a:p>
            <a:r>
              <a:rPr lang="en-US"/>
              <a:t>Click to edit Master subtitle style</a:t>
            </a:r>
          </a:p>
        </p:txBody>
      </p:sp>
      <p:sp>
        <p:nvSpPr>
          <p:cNvPr id="6" name="Title 1"/>
          <p:cNvSpPr>
            <a:spLocks noGrp="1"/>
          </p:cNvSpPr>
          <p:nvPr>
            <p:ph type="title"/>
          </p:nvPr>
        </p:nvSpPr>
        <p:spPr>
          <a:xfrm>
            <a:off x="4571999" y="2743200"/>
            <a:ext cx="3922713" cy="2339975"/>
          </a:xfrm>
        </p:spPr>
        <p:txBody>
          <a:bodyPr lIns="0" tIns="0" rIns="0" bIns="0"/>
          <a:lstStyle>
            <a:lvl1pPr algn="l">
              <a:buFontTx/>
              <a:buNone/>
              <a:defRPr sz="2400" b="0" cap="all" baseline="0">
                <a:solidFill>
                  <a:srgbClr val="B64843"/>
                </a:solidFill>
              </a:defRPr>
            </a:lvl1pPr>
          </a:lstStyle>
          <a:p>
            <a:r>
              <a:rPr lang="en-US" dirty="0"/>
              <a:t>Click to edit Master title style</a:t>
            </a:r>
          </a:p>
        </p:txBody>
      </p:sp>
      <p:sp>
        <p:nvSpPr>
          <p:cNvPr id="9" name="SmartArt Placeholder 8"/>
          <p:cNvSpPr>
            <a:spLocks noGrp="1"/>
          </p:cNvSpPr>
          <p:nvPr>
            <p:ph type="dgm" sz="quarter" idx="10"/>
          </p:nvPr>
        </p:nvSpPr>
        <p:spPr>
          <a:xfrm>
            <a:off x="1676400" y="2743200"/>
            <a:ext cx="2133600" cy="1752600"/>
          </a:xfrm>
        </p:spPr>
        <p:txBody>
          <a:bodyPr/>
          <a:lstStyle/>
          <a:p>
            <a:pPr lvl="0"/>
            <a:endParaRPr lang="en-US" noProof="0" dirty="0"/>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2"/>
          <p:cNvSpPr>
            <a:spLocks noGrp="1"/>
          </p:cNvSpPr>
          <p:nvPr>
            <p:ph type="pic" idx="1"/>
          </p:nvPr>
        </p:nvSpPr>
        <p:spPr>
          <a:xfrm>
            <a:off x="1143000" y="1143000"/>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Blank">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0"/>
            <a:ext cx="7315200" cy="1143000"/>
          </a:xfrm>
        </p:spPr>
        <p:txBody>
          <a:bodyPr/>
          <a:lstStyle>
            <a:lvl1pPr algn="ctr">
              <a:defRPr cap="all">
                <a:solidFill>
                  <a:srgbClr val="FAEFD2"/>
                </a:solidFill>
              </a:defRPr>
            </a:lvl1pPr>
          </a:lstStyle>
          <a:p>
            <a:r>
              <a:rPr lang="en-US" dirty="0"/>
              <a:t>Click to edit Master title style</a:t>
            </a:r>
          </a:p>
        </p:txBody>
      </p:sp>
      <p:sp>
        <p:nvSpPr>
          <p:cNvPr id="4" name="Text Placeholder 3"/>
          <p:cNvSpPr>
            <a:spLocks noGrp="1"/>
          </p:cNvSpPr>
          <p:nvPr>
            <p:ph type="body" sz="quarter" idx="10"/>
          </p:nvPr>
        </p:nvSpPr>
        <p:spPr>
          <a:xfrm>
            <a:off x="3810000" y="3429000"/>
            <a:ext cx="4267200" cy="914400"/>
          </a:xfrm>
        </p:spPr>
        <p:txBody>
          <a:bodyPr/>
          <a:lstStyle>
            <a:lvl1pPr>
              <a:buFont typeface="Arial"/>
              <a:buNone/>
              <a:defRPr>
                <a:solidFill>
                  <a:schemeClr val="bg1"/>
                </a:solidFill>
              </a:defRPr>
            </a:lvl1pPr>
            <a:lvl2pPr>
              <a:buFont typeface="Arial"/>
              <a:buNone/>
              <a:defRPr>
                <a:solidFill>
                  <a:schemeClr val="bg1"/>
                </a:solidFill>
              </a:defRPr>
            </a:lvl2pPr>
            <a:lvl3pPr>
              <a:buFont typeface="Arial"/>
              <a:buNone/>
              <a:defRPr>
                <a:solidFill>
                  <a:schemeClr val="bg1"/>
                </a:solidFill>
              </a:defRPr>
            </a:lvl3pPr>
            <a:lvl4pPr>
              <a:buFont typeface="Arial"/>
              <a:buNone/>
              <a:defRPr>
                <a:solidFill>
                  <a:schemeClr val="bg1"/>
                </a:solidFill>
              </a:defRPr>
            </a:lvl4pPr>
            <a:lvl5pPr>
              <a:buFont typeface="Arial"/>
              <a:buNone/>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2074863" y="3886200"/>
            <a:ext cx="4994275" cy="1262063"/>
          </a:xfrm>
          <a:prstGeom prst="rect">
            <a:avLst/>
          </a:prstGeom>
          <a:noFill/>
        </p:spPr>
        <p:txBody>
          <a:bodyPr>
            <a:spAutoFit/>
          </a:bodyPr>
          <a:lstStyle/>
          <a:p>
            <a:pPr algn="ctr" fontAlgn="base">
              <a:spcBef>
                <a:spcPct val="0"/>
              </a:spcBef>
              <a:spcAft>
                <a:spcPct val="0"/>
              </a:spcAft>
              <a:defRPr/>
            </a:pPr>
            <a:r>
              <a:rPr lang="en-US" sz="1600" dirty="0">
                <a:solidFill>
                  <a:srgbClr val="CFBF95"/>
                </a:solidFill>
                <a:latin typeface="Arial" pitchFamily="34" charset="0"/>
              </a:rPr>
              <a:t>©2012 Spitfire Strategies LLC</a:t>
            </a:r>
            <a:endParaRPr lang="en-US" sz="1200" dirty="0">
              <a:solidFill>
                <a:srgbClr val="CFBF95"/>
              </a:solidFill>
              <a:latin typeface="Arial" pitchFamily="34" charset="0"/>
            </a:endParaRPr>
          </a:p>
          <a:p>
            <a:pPr algn="ctr" fontAlgn="base">
              <a:spcBef>
                <a:spcPct val="0"/>
              </a:spcBef>
              <a:spcAft>
                <a:spcPct val="0"/>
              </a:spcAft>
              <a:defRPr/>
            </a:pPr>
            <a:r>
              <a:rPr lang="en-US" sz="1200" dirty="0">
                <a:solidFill>
                  <a:srgbClr val="CFBF95"/>
                </a:solidFill>
                <a:latin typeface="Arial" pitchFamily="34" charset="0"/>
              </a:rPr>
              <a:t>Spitfire Strategies owns all copyright for this presentation. </a:t>
            </a:r>
          </a:p>
          <a:p>
            <a:pPr algn="ctr" fontAlgn="base">
              <a:spcBef>
                <a:spcPct val="0"/>
              </a:spcBef>
              <a:spcAft>
                <a:spcPct val="0"/>
              </a:spcAft>
              <a:defRPr/>
            </a:pPr>
            <a:r>
              <a:rPr lang="en-US" sz="1200" dirty="0">
                <a:solidFill>
                  <a:srgbClr val="CFBF95"/>
                </a:solidFill>
                <a:latin typeface="Arial" pitchFamily="34" charset="0"/>
              </a:rPr>
              <a:t>You may reproduce copies of this presentation for non-commercial use </a:t>
            </a:r>
          </a:p>
          <a:p>
            <a:pPr algn="ctr" fontAlgn="base">
              <a:spcBef>
                <a:spcPct val="0"/>
              </a:spcBef>
              <a:spcAft>
                <a:spcPct val="0"/>
              </a:spcAft>
              <a:defRPr/>
            </a:pPr>
            <a:r>
              <a:rPr lang="en-US" sz="1200" dirty="0">
                <a:solidFill>
                  <a:srgbClr val="CFBF95"/>
                </a:solidFill>
                <a:latin typeface="Arial" pitchFamily="34" charset="0"/>
              </a:rPr>
              <a:t>to share with colleagues at your organization. </a:t>
            </a:r>
          </a:p>
          <a:p>
            <a:pPr algn="ctr" fontAlgn="base">
              <a:spcBef>
                <a:spcPct val="0"/>
              </a:spcBef>
              <a:spcAft>
                <a:spcPct val="0"/>
              </a:spcAft>
              <a:defRPr/>
            </a:pPr>
            <a:r>
              <a:rPr lang="en-US" sz="1200" dirty="0">
                <a:solidFill>
                  <a:srgbClr val="CFBF95"/>
                </a:solidFill>
                <a:latin typeface="Arial" pitchFamily="34" charset="0"/>
              </a:rPr>
              <a:t>The presentation may not be copied or reproduced for other purposes </a:t>
            </a:r>
          </a:p>
          <a:p>
            <a:pPr algn="ctr" fontAlgn="base">
              <a:spcBef>
                <a:spcPct val="0"/>
              </a:spcBef>
              <a:spcAft>
                <a:spcPct val="0"/>
              </a:spcAft>
              <a:defRPr/>
            </a:pPr>
            <a:r>
              <a:rPr lang="en-US" sz="1200" dirty="0">
                <a:solidFill>
                  <a:srgbClr val="CFBF95"/>
                </a:solidFill>
                <a:latin typeface="Arial" pitchFamily="34" charset="0"/>
              </a:rPr>
              <a:t>without the express written permission of Spitfire Strategies LLC.</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E757E8-DD1A-45F2-85AC-41864303B8FE}" type="datetimeFigureOut">
              <a:rPr lang="en-US" smtClean="0"/>
              <a:pPr/>
              <a:t>9/28/2021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CF8936-B7B3-4CCB-9FEB-2DFD414CA5E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0"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43000" y="157163"/>
            <a:ext cx="73152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143000" y="1524000"/>
            <a:ext cx="73152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6" r:id="rId15"/>
    <p:sldLayoutId id="2147483677" r:id="rId16"/>
    <p:sldLayoutId id="2147483678" r:id="rId17"/>
    <p:sldLayoutId id="2147483679" r:id="rId18"/>
  </p:sldLayoutIdLst>
  <p:transition/>
  <p:txStyles>
    <p:titleStyle>
      <a:lvl1pPr algn="l" rtl="0" eaLnBrk="0" fontAlgn="base" hangingPunct="0">
        <a:spcBef>
          <a:spcPct val="0"/>
        </a:spcBef>
        <a:spcAft>
          <a:spcPct val="0"/>
        </a:spcAft>
        <a:defRPr sz="3200" b="1">
          <a:solidFill>
            <a:srgbClr val="B64843"/>
          </a:solidFill>
          <a:latin typeface="Arial" pitchFamily="34" charset="0"/>
          <a:ea typeface="+mj-ea"/>
          <a:cs typeface="Arial" pitchFamily="34" charset="0"/>
        </a:defRPr>
      </a:lvl1pPr>
      <a:lvl2pPr algn="l" rtl="0" eaLnBrk="0" fontAlgn="base" hangingPunct="0">
        <a:spcBef>
          <a:spcPct val="0"/>
        </a:spcBef>
        <a:spcAft>
          <a:spcPct val="0"/>
        </a:spcAft>
        <a:defRPr sz="3200" b="1">
          <a:solidFill>
            <a:srgbClr val="B64843"/>
          </a:solidFill>
          <a:latin typeface="Arial" charset="0"/>
          <a:ea typeface="ＭＳ Ｐゴシック" charset="-128"/>
          <a:cs typeface="Arial" charset="0"/>
        </a:defRPr>
      </a:lvl2pPr>
      <a:lvl3pPr algn="l" rtl="0" eaLnBrk="0" fontAlgn="base" hangingPunct="0">
        <a:spcBef>
          <a:spcPct val="0"/>
        </a:spcBef>
        <a:spcAft>
          <a:spcPct val="0"/>
        </a:spcAft>
        <a:defRPr sz="3200" b="1">
          <a:solidFill>
            <a:srgbClr val="B64843"/>
          </a:solidFill>
          <a:latin typeface="Arial" charset="0"/>
          <a:ea typeface="ＭＳ Ｐゴシック" charset="-128"/>
          <a:cs typeface="Arial" charset="0"/>
        </a:defRPr>
      </a:lvl3pPr>
      <a:lvl4pPr algn="l" rtl="0" eaLnBrk="0" fontAlgn="base" hangingPunct="0">
        <a:spcBef>
          <a:spcPct val="0"/>
        </a:spcBef>
        <a:spcAft>
          <a:spcPct val="0"/>
        </a:spcAft>
        <a:defRPr sz="3200" b="1">
          <a:solidFill>
            <a:srgbClr val="B64843"/>
          </a:solidFill>
          <a:latin typeface="Arial" charset="0"/>
          <a:ea typeface="ＭＳ Ｐゴシック" charset="-128"/>
          <a:cs typeface="Arial" charset="0"/>
        </a:defRPr>
      </a:lvl4pPr>
      <a:lvl5pPr algn="l" rtl="0" eaLnBrk="0" fontAlgn="base" hangingPunct="0">
        <a:spcBef>
          <a:spcPct val="0"/>
        </a:spcBef>
        <a:spcAft>
          <a:spcPct val="0"/>
        </a:spcAft>
        <a:defRPr sz="3200" b="1">
          <a:solidFill>
            <a:srgbClr val="B64843"/>
          </a:solidFill>
          <a:latin typeface="Arial" charset="0"/>
          <a:ea typeface="ＭＳ Ｐゴシック" charset="-128"/>
          <a:cs typeface="Arial" charset="0"/>
        </a:defRPr>
      </a:lvl5pPr>
      <a:lvl6pPr marL="457200" algn="l" rtl="0" fontAlgn="base">
        <a:spcBef>
          <a:spcPct val="0"/>
        </a:spcBef>
        <a:spcAft>
          <a:spcPct val="0"/>
        </a:spcAft>
        <a:defRPr sz="2000">
          <a:solidFill>
            <a:srgbClr val="B83B22"/>
          </a:solidFill>
          <a:latin typeface="B Frutiger Bold" charset="0"/>
          <a:ea typeface="ＭＳ Ｐゴシック" charset="-128"/>
        </a:defRPr>
      </a:lvl6pPr>
      <a:lvl7pPr marL="914400" algn="l" rtl="0" fontAlgn="base">
        <a:spcBef>
          <a:spcPct val="0"/>
        </a:spcBef>
        <a:spcAft>
          <a:spcPct val="0"/>
        </a:spcAft>
        <a:defRPr sz="2000">
          <a:solidFill>
            <a:srgbClr val="B83B22"/>
          </a:solidFill>
          <a:latin typeface="B Frutiger Bold" charset="0"/>
          <a:ea typeface="ＭＳ Ｐゴシック" charset="-128"/>
        </a:defRPr>
      </a:lvl7pPr>
      <a:lvl8pPr marL="1371600" algn="l" rtl="0" fontAlgn="base">
        <a:spcBef>
          <a:spcPct val="0"/>
        </a:spcBef>
        <a:spcAft>
          <a:spcPct val="0"/>
        </a:spcAft>
        <a:defRPr sz="2000">
          <a:solidFill>
            <a:srgbClr val="B83B22"/>
          </a:solidFill>
          <a:latin typeface="B Frutiger Bold" charset="0"/>
          <a:ea typeface="ＭＳ Ｐゴシック" charset="-128"/>
        </a:defRPr>
      </a:lvl8pPr>
      <a:lvl9pPr marL="1828800" algn="l" rtl="0" fontAlgn="base">
        <a:spcBef>
          <a:spcPct val="0"/>
        </a:spcBef>
        <a:spcAft>
          <a:spcPct val="0"/>
        </a:spcAft>
        <a:defRPr sz="2000">
          <a:solidFill>
            <a:srgbClr val="B83B22"/>
          </a:solidFill>
          <a:latin typeface="B Frutiger Bold" charset="0"/>
          <a:ea typeface="ＭＳ Ｐゴシック" charset="-128"/>
        </a:defRPr>
      </a:lvl9pPr>
    </p:titleStyle>
    <p:bodyStyle>
      <a:lvl1pPr marL="342900" indent="-342900" algn="l" rtl="0" eaLnBrk="0" fontAlgn="base" hangingPunct="0">
        <a:spcBef>
          <a:spcPct val="20000"/>
        </a:spcBef>
        <a:spcAft>
          <a:spcPct val="0"/>
        </a:spcAft>
        <a:defRPr sz="2400">
          <a:solidFill>
            <a:srgbClr val="41647B"/>
          </a:solidFill>
          <a:latin typeface="+mn-lt"/>
          <a:ea typeface="+mn-ea"/>
          <a:cs typeface="ＭＳ Ｐゴシック" pitchFamily="54" charset="-128"/>
        </a:defRPr>
      </a:lvl1pPr>
      <a:lvl2pPr marL="742950" indent="-285750" algn="l" rtl="0" eaLnBrk="0" fontAlgn="base" hangingPunct="0">
        <a:spcBef>
          <a:spcPct val="20000"/>
        </a:spcBef>
        <a:spcAft>
          <a:spcPct val="0"/>
        </a:spcAft>
        <a:buFont typeface="Arial" pitchFamily="34" charset="0"/>
        <a:buChar char="•"/>
        <a:defRPr sz="2400">
          <a:solidFill>
            <a:srgbClr val="41647B"/>
          </a:solidFill>
          <a:latin typeface="+mn-lt"/>
          <a:ea typeface="+mn-ea"/>
        </a:defRPr>
      </a:lvl2pPr>
      <a:lvl3pPr marL="1143000" indent="-228600" algn="l" rtl="0" eaLnBrk="0" fontAlgn="base" hangingPunct="0">
        <a:spcBef>
          <a:spcPct val="20000"/>
        </a:spcBef>
        <a:spcAft>
          <a:spcPct val="0"/>
        </a:spcAft>
        <a:buFont typeface="Courier New" pitchFamily="49" charset="0"/>
        <a:buChar char="o"/>
        <a:defRPr sz="2000">
          <a:solidFill>
            <a:srgbClr val="41647B"/>
          </a:solidFill>
          <a:latin typeface="+mn-lt"/>
          <a:ea typeface="+mn-ea"/>
        </a:defRPr>
      </a:lvl3pPr>
      <a:lvl4pPr marL="1600200" indent="-228600" algn="l" rtl="0" eaLnBrk="0" fontAlgn="base" hangingPunct="0">
        <a:spcBef>
          <a:spcPct val="20000"/>
        </a:spcBef>
        <a:spcAft>
          <a:spcPct val="0"/>
        </a:spcAft>
        <a:buChar char="–"/>
        <a:defRPr sz="2000">
          <a:solidFill>
            <a:srgbClr val="41647B"/>
          </a:solidFill>
          <a:latin typeface="+mn-lt"/>
          <a:ea typeface="+mn-ea"/>
        </a:defRPr>
      </a:lvl4pPr>
      <a:lvl5pPr marL="2057400" indent="-228600" algn="l" rtl="0" eaLnBrk="0" fontAlgn="base" hangingPunct="0">
        <a:spcBef>
          <a:spcPct val="20000"/>
        </a:spcBef>
        <a:spcAft>
          <a:spcPct val="0"/>
        </a:spcAft>
        <a:buChar char="»"/>
        <a:defRPr sz="2000">
          <a:solidFill>
            <a:srgbClr val="41647B"/>
          </a:solidFill>
          <a:latin typeface="+mn-lt"/>
          <a:ea typeface="+mn-ea"/>
        </a:defRPr>
      </a:lvl5pPr>
      <a:lvl6pPr marL="2514600" indent="-228600" algn="l" rtl="0" fontAlgn="base">
        <a:spcBef>
          <a:spcPct val="20000"/>
        </a:spcBef>
        <a:spcAft>
          <a:spcPct val="0"/>
        </a:spcAft>
        <a:buChar char="»"/>
        <a:defRPr sz="2000">
          <a:solidFill>
            <a:srgbClr val="3E677D"/>
          </a:solidFill>
          <a:latin typeface="+mn-lt"/>
          <a:ea typeface="+mn-ea"/>
        </a:defRPr>
      </a:lvl6pPr>
      <a:lvl7pPr marL="2971800" indent="-228600" algn="l" rtl="0" fontAlgn="base">
        <a:spcBef>
          <a:spcPct val="20000"/>
        </a:spcBef>
        <a:spcAft>
          <a:spcPct val="0"/>
        </a:spcAft>
        <a:buChar char="»"/>
        <a:defRPr sz="2000">
          <a:solidFill>
            <a:srgbClr val="3E677D"/>
          </a:solidFill>
          <a:latin typeface="+mn-lt"/>
          <a:ea typeface="+mn-ea"/>
        </a:defRPr>
      </a:lvl7pPr>
      <a:lvl8pPr marL="3429000" indent="-228600" algn="l" rtl="0" fontAlgn="base">
        <a:spcBef>
          <a:spcPct val="20000"/>
        </a:spcBef>
        <a:spcAft>
          <a:spcPct val="0"/>
        </a:spcAft>
        <a:buChar char="»"/>
        <a:defRPr sz="2000">
          <a:solidFill>
            <a:srgbClr val="3E677D"/>
          </a:solidFill>
          <a:latin typeface="+mn-lt"/>
          <a:ea typeface="+mn-ea"/>
        </a:defRPr>
      </a:lvl8pPr>
      <a:lvl9pPr marL="3886200" indent="-228600" algn="l" rtl="0" fontAlgn="base">
        <a:spcBef>
          <a:spcPct val="20000"/>
        </a:spcBef>
        <a:spcAft>
          <a:spcPct val="0"/>
        </a:spcAft>
        <a:buChar char="»"/>
        <a:defRPr sz="2000">
          <a:solidFill>
            <a:srgbClr val="3E677D"/>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CD1E37E-5958-42A8-BEB5-C14F0A7C9924}"/>
              </a:ext>
            </a:extLst>
          </p:cNvPr>
          <p:cNvSpPr/>
          <p:nvPr/>
        </p:nvSpPr>
        <p:spPr>
          <a:xfrm>
            <a:off x="299326" y="228600"/>
            <a:ext cx="8545348" cy="5078313"/>
          </a:xfrm>
          <a:prstGeom prst="rect">
            <a:avLst/>
          </a:prstGeom>
        </p:spPr>
        <p:txBody>
          <a:bodyPr wrap="square">
            <a:spAutoFit/>
          </a:bodyPr>
          <a:lstStyle/>
          <a:p>
            <a:pPr indent="228600" algn="ctr">
              <a:lnSpc>
                <a:spcPct val="200000"/>
              </a:lnSpc>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STATE OF NEW MEXICO</a:t>
            </a:r>
            <a:endParaRPr lang="en-US" dirty="0">
              <a:solidFill>
                <a:srgbClr val="000000"/>
              </a:solidFill>
              <a:latin typeface="TimesNewRomanPSMT"/>
              <a:ea typeface="Calibri" panose="020F0502020204030204" pitchFamily="34" charset="0"/>
              <a:cs typeface="Times New Roman" panose="02020603050405020304" pitchFamily="18" charset="0"/>
            </a:endParaRPr>
          </a:p>
          <a:p>
            <a:pPr indent="228600" algn="ctr">
              <a:lnSpc>
                <a:spcPct val="200000"/>
              </a:lnSpc>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ENVIROMENTAL IMPROVEMENT BOARD</a:t>
            </a:r>
            <a:endParaRPr lang="en-US" dirty="0">
              <a:solidFill>
                <a:srgbClr val="000000"/>
              </a:solidFill>
              <a:latin typeface="TimesNewRomanPSMT"/>
              <a:ea typeface="Calibri" panose="020F0502020204030204" pitchFamily="34" charset="0"/>
              <a:cs typeface="Times New Roman" panose="02020603050405020304" pitchFamily="18" charset="0"/>
            </a:endParaRPr>
          </a:p>
          <a:p>
            <a:pPr indent="228600">
              <a:lnSpc>
                <a:spcPct val="200000"/>
              </a:lnSpc>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dirty="0">
              <a:solidFill>
                <a:srgbClr val="000000"/>
              </a:solidFill>
              <a:latin typeface="TimesNewRomanPSMT"/>
              <a:ea typeface="Calibri" panose="020F0502020204030204" pitchFamily="34" charset="0"/>
              <a:cs typeface="Times New Roman" panose="02020603050405020304" pitchFamily="18" charset="0"/>
            </a:endParaRPr>
          </a:p>
          <a:p>
            <a:pPr indent="228600">
              <a:lnSpc>
                <a:spcPct val="200000"/>
              </a:lnSpc>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 THE MATTER OF</a:t>
            </a:r>
            <a:endParaRPr lang="en-US" dirty="0">
              <a:solidFill>
                <a:srgbClr val="000000"/>
              </a:solidFill>
              <a:latin typeface="TimesNewRomanPSMT"/>
              <a:ea typeface="Calibri" panose="020F0502020204030204" pitchFamily="34" charset="0"/>
              <a:cs typeface="Times New Roman" panose="02020603050405020304" pitchFamily="18" charset="0"/>
            </a:endParaRPr>
          </a:p>
          <a:p>
            <a:pPr indent="228600">
              <a:lnSpc>
                <a:spcPct val="200000"/>
              </a:lnSpc>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PROPOSED NEW REGULATION</a:t>
            </a:r>
            <a:endParaRPr lang="en-US" dirty="0">
              <a:solidFill>
                <a:srgbClr val="000000"/>
              </a:solidFill>
              <a:latin typeface="TimesNewRomanPSMT"/>
              <a:ea typeface="Calibri" panose="020F0502020204030204" pitchFamily="34" charset="0"/>
              <a:cs typeface="Times New Roman" panose="02020603050405020304" pitchFamily="18" charset="0"/>
            </a:endParaRPr>
          </a:p>
          <a:p>
            <a:pPr indent="228600">
              <a:lnSpc>
                <a:spcPct val="200000"/>
              </a:lnSpc>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20.2.50 NMAC						NO. EIB-21-27 (R)</a:t>
            </a:r>
            <a:endParaRPr lang="en-US" dirty="0">
              <a:solidFill>
                <a:srgbClr val="000000"/>
              </a:solidFill>
              <a:latin typeface="TimesNewRomanPSMT"/>
              <a:ea typeface="Calibri" panose="020F0502020204030204" pitchFamily="34" charset="0"/>
              <a:cs typeface="Times New Roman" panose="02020603050405020304" pitchFamily="18" charset="0"/>
            </a:endParaRPr>
          </a:p>
          <a:p>
            <a:pPr indent="228600">
              <a:lnSpc>
                <a:spcPct val="200000"/>
              </a:lnSpc>
            </a:pPr>
            <a:r>
              <a:rPr lang="en-US"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Oil and Gas Sector – Ozone Precursor Pollutants</a:t>
            </a:r>
            <a:endParaRPr lang="en-US" dirty="0">
              <a:solidFill>
                <a:srgbClr val="000000"/>
              </a:solidFill>
              <a:latin typeface="TimesNewRomanPSMT"/>
              <a:ea typeface="Calibri" panose="020F0502020204030204" pitchFamily="34" charset="0"/>
              <a:cs typeface="Times New Roman" panose="02020603050405020304" pitchFamily="18" charset="0"/>
            </a:endParaRPr>
          </a:p>
          <a:p>
            <a:pPr indent="228600"/>
            <a:r>
              <a:rPr lang="en-US" dirty="0">
                <a:solidFill>
                  <a:srgbClr val="000000"/>
                </a:solidFill>
                <a:latin typeface="TimesNewRomanPSMT"/>
                <a:ea typeface="Calibri" panose="020F0502020204030204" pitchFamily="34" charset="0"/>
                <a:cs typeface="Times New Roman" panose="02020603050405020304" pitchFamily="18" charset="0"/>
              </a:rPr>
              <a:t> </a:t>
            </a:r>
          </a:p>
          <a:p>
            <a:pPr indent="228600"/>
            <a:endParaRPr lang="en-US" dirty="0">
              <a:solidFill>
                <a:srgbClr val="000000"/>
              </a:solidFill>
              <a:latin typeface="TimesNewRomanPSMT"/>
              <a:ea typeface="Calibri" panose="020F0502020204030204" pitchFamily="34" charset="0"/>
              <a:cs typeface="Times New Roman" panose="02020603050405020304" pitchFamily="18" charset="0"/>
            </a:endParaRPr>
          </a:p>
          <a:p>
            <a:pPr indent="228600" algn="ctr"/>
            <a:r>
              <a:rPr lang="en-US" b="1" u="sng" dirty="0">
                <a:solidFill>
                  <a:srgbClr val="000000"/>
                </a:solidFill>
                <a:latin typeface="TimesNewRomanPSMT"/>
                <a:ea typeface="Calibri" panose="020F0502020204030204" pitchFamily="34" charset="0"/>
                <a:cs typeface="Times New Roman" panose="02020603050405020304" pitchFamily="18" charset="0"/>
              </a:rPr>
              <a:t>REBUTTAL TESTIMONY OF TECHINCAL WITNESS </a:t>
            </a:r>
          </a:p>
          <a:p>
            <a:pPr indent="228600" algn="ctr"/>
            <a:r>
              <a:rPr lang="en-US" b="1" u="sng" dirty="0">
                <a:solidFill>
                  <a:srgbClr val="000000"/>
                </a:solidFill>
                <a:latin typeface="TimesNewRomanPSMT"/>
                <a:ea typeface="Calibri" panose="020F0502020204030204" pitchFamily="34" charset="0"/>
                <a:cs typeface="Times New Roman" panose="02020603050405020304" pitchFamily="18" charset="0"/>
              </a:rPr>
              <a:t>PROFESSOR CLIFFORD J. VILLA</a:t>
            </a:r>
            <a:endParaRPr lang="en-US" dirty="0">
              <a:solidFill>
                <a:srgbClr val="000000"/>
              </a:solidFill>
              <a:latin typeface="TimesNewRomanPSMT"/>
              <a:ea typeface="Calibri" panose="020F050202020403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“Environmental Justice”</a:t>
            </a:r>
          </a:p>
        </p:txBody>
      </p:sp>
      <p:sp>
        <p:nvSpPr>
          <p:cNvPr id="5" name="TextBox 6">
            <a:extLst>
              <a:ext uri="{FF2B5EF4-FFF2-40B4-BE49-F238E27FC236}">
                <a16:creationId xmlns:a16="http://schemas.microsoft.com/office/drawing/2014/main" id="{1B76C447-2035-43AC-964E-054D20148CC0}"/>
              </a:ext>
            </a:extLst>
          </p:cNvPr>
          <p:cNvSpPr txBox="1">
            <a:spLocks noChangeArrowheads="1"/>
          </p:cNvSpPr>
          <p:nvPr/>
        </p:nvSpPr>
        <p:spPr bwMode="auto">
          <a:xfrm>
            <a:off x="190500" y="1905000"/>
            <a:ext cx="8763000" cy="22313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SzPct val="60000"/>
              <a:buFont typeface="Wingdings" pitchFamily="2" charset="2"/>
              <a:buChar char=""/>
              <a:defRPr sz="2100">
                <a:solidFill>
                  <a:schemeClr val="tx1"/>
                </a:solidFill>
                <a:latin typeface="Palatino Linotype" pitchFamily="18" charset="0"/>
              </a:defRPr>
            </a:lvl1pPr>
            <a:lvl2pPr marL="742950" indent="-285750" eaLnBrk="0" hangingPunct="0">
              <a:spcBef>
                <a:spcPct val="20000"/>
              </a:spcBef>
              <a:buSzPct val="60000"/>
              <a:buFont typeface="Wingdings" pitchFamily="2" charset="2"/>
              <a:buChar char=""/>
              <a:defRPr sz="1900">
                <a:solidFill>
                  <a:schemeClr val="tx1"/>
                </a:solidFill>
                <a:latin typeface="Palatino Linotype" pitchFamily="18" charset="0"/>
              </a:defRPr>
            </a:lvl2pPr>
            <a:lvl3pPr marL="1143000" indent="-228600" eaLnBrk="0" hangingPunct="0">
              <a:spcBef>
                <a:spcPct val="20000"/>
              </a:spcBef>
              <a:buSzPct val="60000"/>
              <a:buFont typeface="Wingdings" pitchFamily="2" charset="2"/>
              <a:buChar char=""/>
              <a:defRPr sz="1700">
                <a:solidFill>
                  <a:schemeClr val="tx1"/>
                </a:solidFill>
                <a:latin typeface="Palatino Linotype" pitchFamily="18" charset="0"/>
              </a:defRPr>
            </a:lvl3pPr>
            <a:lvl4pPr marL="1600200" indent="-228600" eaLnBrk="0" hangingPunct="0">
              <a:spcBef>
                <a:spcPct val="20000"/>
              </a:spcBef>
              <a:buSzPct val="60000"/>
              <a:buFont typeface="Wingdings" pitchFamily="2" charset="2"/>
              <a:buChar char=""/>
              <a:defRPr sz="1600">
                <a:solidFill>
                  <a:schemeClr val="tx1"/>
                </a:solidFill>
                <a:latin typeface="Palatino Linotype" pitchFamily="18" charset="0"/>
              </a:defRPr>
            </a:lvl4pPr>
            <a:lvl5pPr marL="2057400" indent="-228600" eaLnBrk="0" hangingPunct="0">
              <a:spcBef>
                <a:spcPct val="20000"/>
              </a:spcBef>
              <a:buSzPct val="60000"/>
              <a:buFont typeface="Wingdings" pitchFamily="2" charset="2"/>
              <a:buChar char=""/>
              <a:defRPr sz="1500">
                <a:solidFill>
                  <a:schemeClr val="tx1"/>
                </a:solidFill>
                <a:latin typeface="Palatino Linotype" pitchFamily="18" charset="0"/>
              </a:defRPr>
            </a:lvl5pPr>
            <a:lvl6pPr marL="2514600" indent="-228600" eaLnBrk="0" fontAlgn="base" hangingPunct="0">
              <a:spcBef>
                <a:spcPct val="20000"/>
              </a:spcBef>
              <a:spcAft>
                <a:spcPct val="0"/>
              </a:spcAft>
              <a:buSzPct val="60000"/>
              <a:buFont typeface="Wingdings" pitchFamily="2" charset="2"/>
              <a:buChar char=""/>
              <a:defRPr sz="1500">
                <a:solidFill>
                  <a:schemeClr val="tx1"/>
                </a:solidFill>
                <a:latin typeface="Palatino Linotype" pitchFamily="18" charset="0"/>
              </a:defRPr>
            </a:lvl6pPr>
            <a:lvl7pPr marL="2971800" indent="-228600" eaLnBrk="0" fontAlgn="base" hangingPunct="0">
              <a:spcBef>
                <a:spcPct val="20000"/>
              </a:spcBef>
              <a:spcAft>
                <a:spcPct val="0"/>
              </a:spcAft>
              <a:buSzPct val="60000"/>
              <a:buFont typeface="Wingdings" pitchFamily="2" charset="2"/>
              <a:buChar char=""/>
              <a:defRPr sz="1500">
                <a:solidFill>
                  <a:schemeClr val="tx1"/>
                </a:solidFill>
                <a:latin typeface="Palatino Linotype" pitchFamily="18" charset="0"/>
              </a:defRPr>
            </a:lvl7pPr>
            <a:lvl8pPr marL="3429000" indent="-228600" eaLnBrk="0" fontAlgn="base" hangingPunct="0">
              <a:spcBef>
                <a:spcPct val="20000"/>
              </a:spcBef>
              <a:spcAft>
                <a:spcPct val="0"/>
              </a:spcAft>
              <a:buSzPct val="60000"/>
              <a:buFont typeface="Wingdings" pitchFamily="2" charset="2"/>
              <a:buChar char=""/>
              <a:defRPr sz="1500">
                <a:solidFill>
                  <a:schemeClr val="tx1"/>
                </a:solidFill>
                <a:latin typeface="Palatino Linotype" pitchFamily="18" charset="0"/>
              </a:defRPr>
            </a:lvl8pPr>
            <a:lvl9pPr marL="3886200" indent="-228600" eaLnBrk="0" fontAlgn="base" hangingPunct="0">
              <a:spcBef>
                <a:spcPct val="20000"/>
              </a:spcBef>
              <a:spcAft>
                <a:spcPct val="0"/>
              </a:spcAft>
              <a:buSzPct val="60000"/>
              <a:buFont typeface="Wingdings" pitchFamily="2" charset="2"/>
              <a:buChar char=""/>
              <a:defRPr sz="1500">
                <a:solidFill>
                  <a:schemeClr val="tx1"/>
                </a:solidFill>
                <a:latin typeface="Palatino Linotype" pitchFamily="18" charset="0"/>
              </a:defRPr>
            </a:lvl9pPr>
          </a:lstStyle>
          <a:p>
            <a:pPr algn="ctr">
              <a:spcBef>
                <a:spcPct val="0"/>
              </a:spcBef>
              <a:buSzTx/>
              <a:buFontTx/>
              <a:buNone/>
            </a:pPr>
            <a:r>
              <a:rPr lang="en-US" altLang="en-US" sz="2900" b="1" dirty="0">
                <a:latin typeface="Times New Roman" pitchFamily="18" charset="0"/>
                <a:cs typeface="Times New Roman" pitchFamily="18" charset="0"/>
              </a:rPr>
              <a:t>NMED (2021):  </a:t>
            </a:r>
            <a:r>
              <a:rPr lang="en-US" altLang="en-US" sz="2900" b="1" i="1" dirty="0">
                <a:latin typeface="Times New Roman" pitchFamily="18" charset="0"/>
                <a:cs typeface="Times New Roman" pitchFamily="18" charset="0"/>
              </a:rPr>
              <a:t>Environmental justice </a:t>
            </a:r>
            <a:r>
              <a:rPr lang="en-US" altLang="en-US" sz="2900" b="1" dirty="0">
                <a:latin typeface="Times New Roman" pitchFamily="18" charset="0"/>
                <a:cs typeface="Times New Roman" pitchFamily="18" charset="0"/>
              </a:rPr>
              <a:t>means –</a:t>
            </a:r>
            <a:endParaRPr lang="en-US" altLang="en-US" sz="1000" b="1" dirty="0">
              <a:latin typeface="Times New Roman" pitchFamily="18" charset="0"/>
              <a:cs typeface="Times New Roman" pitchFamily="18" charset="0"/>
            </a:endParaRPr>
          </a:p>
          <a:p>
            <a:pPr algn="ctr">
              <a:spcBef>
                <a:spcPct val="0"/>
              </a:spcBef>
              <a:buSzTx/>
              <a:buFontTx/>
              <a:buNone/>
            </a:pPr>
            <a:endParaRPr lang="en-US" altLang="en-US" sz="1000" b="1" dirty="0">
              <a:latin typeface="Times New Roman" pitchFamily="18" charset="0"/>
              <a:cs typeface="Times New Roman" pitchFamily="18" charset="0"/>
            </a:endParaRPr>
          </a:p>
          <a:p>
            <a:pPr algn="ctr">
              <a:spcBef>
                <a:spcPct val="0"/>
              </a:spcBef>
              <a:buSzTx/>
              <a:buFontTx/>
              <a:buNone/>
            </a:pPr>
            <a:r>
              <a:rPr lang="en-US" altLang="en-US" sz="2500" dirty="0">
                <a:latin typeface="Times New Roman" pitchFamily="18" charset="0"/>
                <a:cs typeface="Times New Roman" pitchFamily="18" charset="0"/>
              </a:rPr>
              <a:t>“The </a:t>
            </a:r>
            <a:r>
              <a:rPr lang="en-US" altLang="en-US" sz="2500" u="sng" dirty="0">
                <a:latin typeface="Times New Roman" pitchFamily="18" charset="0"/>
                <a:cs typeface="Times New Roman" pitchFamily="18" charset="0"/>
              </a:rPr>
              <a:t>fair treatment </a:t>
            </a:r>
            <a:r>
              <a:rPr lang="en-US" altLang="en-US" sz="2500" dirty="0">
                <a:latin typeface="Times New Roman" pitchFamily="18" charset="0"/>
                <a:cs typeface="Times New Roman" pitchFamily="18" charset="0"/>
              </a:rPr>
              <a:t>and </a:t>
            </a:r>
            <a:r>
              <a:rPr lang="en-US" altLang="en-US" sz="2500" u="sng" dirty="0">
                <a:latin typeface="Times New Roman" pitchFamily="18" charset="0"/>
                <a:cs typeface="Times New Roman" pitchFamily="18" charset="0"/>
              </a:rPr>
              <a:t>meaningful involvement </a:t>
            </a:r>
            <a:r>
              <a:rPr lang="en-US" altLang="en-US" sz="2500" dirty="0">
                <a:latin typeface="Times New Roman" pitchFamily="18" charset="0"/>
                <a:cs typeface="Times New Roman" pitchFamily="18" charset="0"/>
              </a:rPr>
              <a:t>of </a:t>
            </a:r>
            <a:r>
              <a:rPr lang="en-US" altLang="en-US" sz="2500" u="sng" dirty="0">
                <a:latin typeface="Times New Roman" pitchFamily="18" charset="0"/>
                <a:cs typeface="Times New Roman" pitchFamily="18" charset="0"/>
              </a:rPr>
              <a:t>all people</a:t>
            </a:r>
            <a:r>
              <a:rPr lang="en-US" altLang="en-US" sz="2500" dirty="0">
                <a:latin typeface="Times New Roman" pitchFamily="18" charset="0"/>
                <a:cs typeface="Times New Roman" pitchFamily="18" charset="0"/>
              </a:rPr>
              <a:t>,</a:t>
            </a:r>
          </a:p>
          <a:p>
            <a:pPr algn="ctr">
              <a:spcBef>
                <a:spcPct val="0"/>
              </a:spcBef>
              <a:buSzTx/>
              <a:buFontTx/>
              <a:buNone/>
            </a:pPr>
            <a:r>
              <a:rPr lang="en-US" altLang="en-US" sz="2500" dirty="0">
                <a:latin typeface="Times New Roman" pitchFamily="18" charset="0"/>
                <a:cs typeface="Times New Roman" pitchFamily="18" charset="0"/>
              </a:rPr>
              <a:t>regardless of race, color, national origin, or income, </a:t>
            </a:r>
          </a:p>
          <a:p>
            <a:pPr algn="ctr">
              <a:spcBef>
                <a:spcPct val="0"/>
              </a:spcBef>
              <a:buSzTx/>
              <a:buFontTx/>
              <a:buNone/>
            </a:pPr>
            <a:r>
              <a:rPr lang="en-US" altLang="en-US" sz="2500" dirty="0">
                <a:latin typeface="Times New Roman" pitchFamily="18" charset="0"/>
                <a:cs typeface="Times New Roman" pitchFamily="18" charset="0"/>
              </a:rPr>
              <a:t>with respect to the development, implementation, and enforcement </a:t>
            </a:r>
          </a:p>
          <a:p>
            <a:pPr algn="ctr">
              <a:spcBef>
                <a:spcPct val="0"/>
              </a:spcBef>
              <a:buSzTx/>
              <a:buFontTx/>
              <a:buNone/>
            </a:pPr>
            <a:r>
              <a:rPr lang="en-US" altLang="en-US" sz="2500" dirty="0">
                <a:latin typeface="Times New Roman" pitchFamily="18" charset="0"/>
                <a:cs typeface="Times New Roman" pitchFamily="18" charset="0"/>
              </a:rPr>
              <a:t>of environmental laws, regulations, and policies.”  </a:t>
            </a:r>
          </a:p>
        </p:txBody>
      </p:sp>
    </p:spTree>
    <p:extLst>
      <p:ext uri="{BB962C8B-B14F-4D97-AF65-F5344CB8AC3E}">
        <p14:creationId xmlns:p14="http://schemas.microsoft.com/office/powerpoint/2010/main" val="487721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EJ Concerns in New Mexico</a:t>
            </a:r>
          </a:p>
        </p:txBody>
      </p:sp>
      <p:sp>
        <p:nvSpPr>
          <p:cNvPr id="4" name="TextBox 3">
            <a:extLst>
              <a:ext uri="{FF2B5EF4-FFF2-40B4-BE49-F238E27FC236}">
                <a16:creationId xmlns:a16="http://schemas.microsoft.com/office/drawing/2014/main" id="{D0DB8CA1-FACA-429F-9F1C-5B49647F74A8}"/>
              </a:ext>
            </a:extLst>
          </p:cNvPr>
          <p:cNvSpPr txBox="1"/>
          <p:nvPr/>
        </p:nvSpPr>
        <p:spPr>
          <a:xfrm>
            <a:off x="1524000" y="1936283"/>
            <a:ext cx="5791200" cy="2985433"/>
          </a:xfrm>
          <a:prstGeom prst="rect">
            <a:avLst/>
          </a:prstGeom>
          <a:noFill/>
        </p:spPr>
        <p:txBody>
          <a:bodyPr wrap="square" rtlCol="0">
            <a:spAutoFit/>
          </a:bodyPr>
          <a:lstStyle/>
          <a:p>
            <a:pPr marL="342900" indent="-3429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Española</a:t>
            </a:r>
          </a:p>
          <a:p>
            <a:pPr marL="342900"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Village of Questa</a:t>
            </a:r>
          </a:p>
          <a:p>
            <a:pPr marL="342900"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South Valley of Albuquerque</a:t>
            </a:r>
          </a:p>
          <a:p>
            <a:pPr marL="342900"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Grants Mining District</a:t>
            </a:r>
          </a:p>
        </p:txBody>
      </p:sp>
    </p:spTree>
    <p:extLst>
      <p:ext uri="{BB962C8B-B14F-4D97-AF65-F5344CB8AC3E}">
        <p14:creationId xmlns:p14="http://schemas.microsoft.com/office/powerpoint/2010/main" val="407425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229600" cy="1143000"/>
          </a:xfrm>
        </p:spPr>
        <p:txBody>
          <a:bodyPr>
            <a:noAutofit/>
          </a:bodyPr>
          <a:lstStyle/>
          <a:p>
            <a:r>
              <a:rPr lang="en-US" sz="3600" b="1" dirty="0">
                <a:latin typeface="Times New Roman" panose="02020603050405020304" pitchFamily="18" charset="0"/>
                <a:cs typeface="Times New Roman" panose="02020603050405020304" pitchFamily="18" charset="0"/>
              </a:rPr>
              <a:t>Legal Requirements to Address </a:t>
            </a:r>
            <a:br>
              <a:rPr lang="en-US" sz="3600" b="1" dirty="0">
                <a:latin typeface="Times New Roman" panose="02020603050405020304" pitchFamily="18" charset="0"/>
                <a:cs typeface="Times New Roman" panose="02020603050405020304" pitchFamily="18" charset="0"/>
              </a:rPr>
            </a:br>
            <a:r>
              <a:rPr lang="en-US" sz="3600" b="1" dirty="0">
                <a:latin typeface="Times New Roman" panose="02020603050405020304" pitchFamily="18" charset="0"/>
                <a:cs typeface="Times New Roman" panose="02020603050405020304" pitchFamily="18" charset="0"/>
              </a:rPr>
              <a:t>EJ Concerns in New Mexico</a:t>
            </a:r>
          </a:p>
        </p:txBody>
      </p:sp>
      <p:sp>
        <p:nvSpPr>
          <p:cNvPr id="4" name="TextBox 3">
            <a:extLst>
              <a:ext uri="{FF2B5EF4-FFF2-40B4-BE49-F238E27FC236}">
                <a16:creationId xmlns:a16="http://schemas.microsoft.com/office/drawing/2014/main" id="{D0DB8CA1-FACA-429F-9F1C-5B49647F74A8}"/>
              </a:ext>
            </a:extLst>
          </p:cNvPr>
          <p:cNvSpPr txBox="1"/>
          <p:nvPr/>
        </p:nvSpPr>
        <p:spPr>
          <a:xfrm>
            <a:off x="1828800" y="1905000"/>
            <a:ext cx="6096000" cy="2769989"/>
          </a:xfrm>
          <a:prstGeom prst="rect">
            <a:avLst/>
          </a:prstGeom>
          <a:noFill/>
        </p:spPr>
        <p:txBody>
          <a:bodyPr wrap="square" rtlCol="0">
            <a:spAutoFit/>
          </a:bodyPr>
          <a:lstStyle/>
          <a:p>
            <a:pPr marL="342900" indent="-342900">
              <a:buFont typeface="Arial" panose="020B0604020202020204" pitchFamily="34" charset="0"/>
              <a:buChar char="•"/>
            </a:pPr>
            <a:r>
              <a:rPr lang="en-US" sz="3600" dirty="0">
                <a:latin typeface="Times New Roman" panose="02020603050405020304" pitchFamily="18" charset="0"/>
                <a:cs typeface="Times New Roman" panose="02020603050405020304" pitchFamily="18" charset="0"/>
              </a:rPr>
              <a:t>Air Quality Control Act</a:t>
            </a:r>
          </a:p>
          <a:p>
            <a:pPr marL="342900" indent="-342900">
              <a:buFont typeface="Arial" panose="020B0604020202020204" pitchFamily="34" charset="0"/>
              <a:buChar char="•"/>
            </a:pPr>
            <a:endParaRPr lang="en-US" sz="1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3600" dirty="0">
                <a:latin typeface="Times New Roman" panose="02020603050405020304" pitchFamily="18" charset="0"/>
                <a:cs typeface="Times New Roman" panose="02020603050405020304" pitchFamily="18" charset="0"/>
              </a:rPr>
              <a:t>Civil Rights Act Title VI</a:t>
            </a:r>
          </a:p>
          <a:p>
            <a:pPr marL="342900" indent="-342900">
              <a:buFont typeface="Arial" panose="020B0604020202020204" pitchFamily="34" charset="0"/>
              <a:buChar char="•"/>
            </a:pPr>
            <a:endParaRPr lang="en-US" sz="1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3600" dirty="0">
                <a:latin typeface="Times New Roman" panose="02020603050405020304" pitchFamily="18" charset="0"/>
                <a:cs typeface="Times New Roman" panose="02020603050405020304" pitchFamily="18" charset="0"/>
              </a:rPr>
              <a:t>Executive orders</a:t>
            </a:r>
          </a:p>
          <a:p>
            <a:pPr marL="342900" indent="-342900">
              <a:buFont typeface="Arial" panose="020B0604020202020204" pitchFamily="34" charset="0"/>
              <a:buChar char="•"/>
            </a:pPr>
            <a:endParaRPr lang="en-US" sz="1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3600" dirty="0">
                <a:latin typeface="Times New Roman" panose="02020603050405020304" pitchFamily="18" charset="0"/>
                <a:cs typeface="Times New Roman" panose="02020603050405020304" pitchFamily="18" charset="0"/>
              </a:rPr>
              <a:t>Case law</a:t>
            </a:r>
          </a:p>
        </p:txBody>
      </p:sp>
    </p:spTree>
    <p:extLst>
      <p:ext uri="{BB962C8B-B14F-4D97-AF65-F5344CB8AC3E}">
        <p14:creationId xmlns:p14="http://schemas.microsoft.com/office/powerpoint/2010/main" val="76282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229600" cy="1143000"/>
          </a:xfrm>
        </p:spPr>
        <p:txBody>
          <a:bodyPr>
            <a:noAutofit/>
          </a:bodyPr>
          <a:lstStyle/>
          <a:p>
            <a:r>
              <a:rPr lang="en-US" sz="4000" b="1" dirty="0" err="1">
                <a:latin typeface="Times New Roman" panose="02020603050405020304" pitchFamily="18" charset="0"/>
                <a:cs typeface="Times New Roman" panose="02020603050405020304" pitchFamily="18" charset="0"/>
              </a:rPr>
              <a:t>Colonias</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Dev’t</a:t>
            </a:r>
            <a:r>
              <a:rPr lang="en-US" sz="4000" b="1" dirty="0">
                <a:latin typeface="Times New Roman" panose="02020603050405020304" pitchFamily="18" charset="0"/>
                <a:cs typeface="Times New Roman" panose="02020603050405020304" pitchFamily="18" charset="0"/>
              </a:rPr>
              <a:t> Council v. Rhino </a:t>
            </a:r>
            <a:r>
              <a:rPr lang="en-US" sz="4000" b="1" dirty="0" err="1">
                <a:latin typeface="Times New Roman" panose="02020603050405020304" pitchFamily="18" charset="0"/>
                <a:cs typeface="Times New Roman" panose="02020603050405020304" pitchFamily="18" charset="0"/>
              </a:rPr>
              <a:t>Envt’l</a:t>
            </a:r>
            <a:r>
              <a:rPr lang="en-US" sz="4000" b="1" dirty="0">
                <a:latin typeface="Times New Roman" panose="02020603050405020304" pitchFamily="18" charset="0"/>
                <a:cs typeface="Times New Roman" panose="02020603050405020304" pitchFamily="18" charset="0"/>
              </a:rPr>
              <a:t> Services</a:t>
            </a:r>
          </a:p>
        </p:txBody>
      </p:sp>
      <p:sp>
        <p:nvSpPr>
          <p:cNvPr id="4" name="TextBox 3">
            <a:extLst>
              <a:ext uri="{FF2B5EF4-FFF2-40B4-BE49-F238E27FC236}">
                <a16:creationId xmlns:a16="http://schemas.microsoft.com/office/drawing/2014/main" id="{D0DB8CA1-FACA-429F-9F1C-5B49647F74A8}"/>
              </a:ext>
            </a:extLst>
          </p:cNvPr>
          <p:cNvSpPr txBox="1"/>
          <p:nvPr/>
        </p:nvSpPr>
        <p:spPr>
          <a:xfrm>
            <a:off x="1219200" y="1981200"/>
            <a:ext cx="7086600" cy="3108543"/>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N.M. Supreme Court found that NMED was required to consider environmental justice issues such as the “the cumulative effects” of garbage dumps in part because of the purpose of the Solid Waste Act waste to protect “public health” and “welfare.” Colonias </a:t>
            </a:r>
            <a:r>
              <a:rPr lang="en-US" sz="2800" dirty="0" err="1">
                <a:latin typeface="Times New Roman" panose="02020603050405020304" pitchFamily="18" charset="0"/>
                <a:cs typeface="Times New Roman" panose="02020603050405020304" pitchFamily="18" charset="0"/>
              </a:rPr>
              <a:t>Dev’t</a:t>
            </a:r>
            <a:r>
              <a:rPr lang="en-US" sz="2800" dirty="0">
                <a:latin typeface="Times New Roman" panose="02020603050405020304" pitchFamily="18" charset="0"/>
                <a:cs typeface="Times New Roman" panose="02020603050405020304" pitchFamily="18" charset="0"/>
              </a:rPr>
              <a:t> Council v. Rhino Envt’l Services, 138 N.M. 133 (2005).</a:t>
            </a:r>
          </a:p>
        </p:txBody>
      </p:sp>
    </p:spTree>
    <p:extLst>
      <p:ext uri="{BB962C8B-B14F-4D97-AF65-F5344CB8AC3E}">
        <p14:creationId xmlns:p14="http://schemas.microsoft.com/office/powerpoint/2010/main" val="3110746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229600" cy="1143000"/>
          </a:xfrm>
        </p:spPr>
        <p:txBody>
          <a:bodyPr>
            <a:noAutofit/>
          </a:bodyPr>
          <a:lstStyle/>
          <a:p>
            <a:r>
              <a:rPr lang="en-US" sz="4000" b="1" dirty="0">
                <a:latin typeface="Times New Roman" panose="02020603050405020304" pitchFamily="18" charset="0"/>
                <a:cs typeface="Times New Roman" panose="02020603050405020304" pitchFamily="18" charset="0"/>
              </a:rPr>
              <a:t>Air Quality Control Act</a:t>
            </a:r>
          </a:p>
        </p:txBody>
      </p:sp>
      <p:sp>
        <p:nvSpPr>
          <p:cNvPr id="4" name="TextBox 3">
            <a:extLst>
              <a:ext uri="{FF2B5EF4-FFF2-40B4-BE49-F238E27FC236}">
                <a16:creationId xmlns:a16="http://schemas.microsoft.com/office/drawing/2014/main" id="{D0DB8CA1-FACA-429F-9F1C-5B49647F74A8}"/>
              </a:ext>
            </a:extLst>
          </p:cNvPr>
          <p:cNvSpPr txBox="1"/>
          <p:nvPr/>
        </p:nvSpPr>
        <p:spPr>
          <a:xfrm>
            <a:off x="1219200" y="1981200"/>
            <a:ext cx="6858000" cy="267765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 The Air Quality Control Act also provides sufficient statutory authorization, like the Solid Waste Act, for the promulgation of regulations involving the consideration of public health and welfare….”   N.M. </a:t>
            </a:r>
            <a:r>
              <a:rPr lang="en-US" sz="2800" dirty="0" err="1">
                <a:latin typeface="Times New Roman" panose="02020603050405020304" pitchFamily="18" charset="0"/>
                <a:cs typeface="Times New Roman" panose="02020603050405020304" pitchFamily="18" charset="0"/>
              </a:rPr>
              <a:t>Att’y</a:t>
            </a:r>
            <a:r>
              <a:rPr lang="en-US" sz="2800" dirty="0">
                <a:latin typeface="Times New Roman" panose="02020603050405020304" pitchFamily="18" charset="0"/>
                <a:cs typeface="Times New Roman" panose="02020603050405020304" pitchFamily="18" charset="0"/>
              </a:rPr>
              <a:t> Gen. No. 08-03 (2008).</a:t>
            </a:r>
          </a:p>
        </p:txBody>
      </p:sp>
    </p:spTree>
    <p:extLst>
      <p:ext uri="{BB962C8B-B14F-4D97-AF65-F5344CB8AC3E}">
        <p14:creationId xmlns:p14="http://schemas.microsoft.com/office/powerpoint/2010/main" val="192259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229600" cy="1143000"/>
          </a:xfrm>
        </p:spPr>
        <p:txBody>
          <a:bodyPr>
            <a:noAutofit/>
          </a:bodyPr>
          <a:lstStyle/>
          <a:p>
            <a:r>
              <a:rPr lang="en-US" sz="4000" b="1" dirty="0">
                <a:latin typeface="Times New Roman" panose="02020603050405020304" pitchFamily="18" charset="0"/>
                <a:cs typeface="Times New Roman" panose="02020603050405020304" pitchFamily="18" charset="0"/>
              </a:rPr>
              <a:t>Air Quality Control Act</a:t>
            </a:r>
          </a:p>
        </p:txBody>
      </p:sp>
      <p:sp>
        <p:nvSpPr>
          <p:cNvPr id="4" name="TextBox 3">
            <a:extLst>
              <a:ext uri="{FF2B5EF4-FFF2-40B4-BE49-F238E27FC236}">
                <a16:creationId xmlns:a16="http://schemas.microsoft.com/office/drawing/2014/main" id="{D0DB8CA1-FACA-429F-9F1C-5B49647F74A8}"/>
              </a:ext>
            </a:extLst>
          </p:cNvPr>
          <p:cNvSpPr txBox="1"/>
          <p:nvPr/>
        </p:nvSpPr>
        <p:spPr>
          <a:xfrm>
            <a:off x="1219200" y="1981200"/>
            <a:ext cx="6934200" cy="267765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“Therefore, pursuant to the </a:t>
            </a:r>
            <a:r>
              <a:rPr lang="en-US" sz="2800" u="sng" dirty="0">
                <a:latin typeface="Times New Roman" panose="02020603050405020304" pitchFamily="18" charset="0"/>
                <a:cs typeface="Times New Roman" panose="02020603050405020304" pitchFamily="18" charset="0"/>
              </a:rPr>
              <a:t>Rhino</a:t>
            </a:r>
            <a:r>
              <a:rPr lang="en-US" sz="2800" dirty="0">
                <a:latin typeface="Times New Roman" panose="02020603050405020304" pitchFamily="18" charset="0"/>
                <a:cs typeface="Times New Roman" panose="02020603050405020304" pitchFamily="18" charset="0"/>
              </a:rPr>
              <a:t> roadmap,” the promulgation of regulations under the Air Quality Control Act “will allow Board staff, in the future, to assign weight to public testimony regarding environmental justice principles.” N.M. </a:t>
            </a:r>
            <a:r>
              <a:rPr lang="en-US" sz="2800" dirty="0" err="1">
                <a:latin typeface="Times New Roman" panose="02020603050405020304" pitchFamily="18" charset="0"/>
                <a:cs typeface="Times New Roman" panose="02020603050405020304" pitchFamily="18" charset="0"/>
              </a:rPr>
              <a:t>Att’y</a:t>
            </a:r>
            <a:r>
              <a:rPr lang="en-US" sz="2800" dirty="0">
                <a:latin typeface="Times New Roman" panose="02020603050405020304" pitchFamily="18" charset="0"/>
                <a:cs typeface="Times New Roman" panose="02020603050405020304" pitchFamily="18" charset="0"/>
              </a:rPr>
              <a:t> Gen. No. 08-03 (2008).</a:t>
            </a:r>
          </a:p>
        </p:txBody>
      </p:sp>
    </p:spTree>
    <p:extLst>
      <p:ext uri="{BB962C8B-B14F-4D97-AF65-F5344CB8AC3E}">
        <p14:creationId xmlns:p14="http://schemas.microsoft.com/office/powerpoint/2010/main" val="3515341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229600" cy="1143000"/>
          </a:xfrm>
        </p:spPr>
        <p:txBody>
          <a:bodyPr>
            <a:noAutofit/>
          </a:bodyPr>
          <a:lstStyle/>
          <a:p>
            <a:r>
              <a:rPr lang="en-US" sz="4000" b="1" dirty="0">
                <a:latin typeface="Times New Roman" panose="02020603050405020304" pitchFamily="18" charset="0"/>
                <a:cs typeface="Times New Roman" panose="02020603050405020304" pitchFamily="18" charset="0"/>
              </a:rPr>
              <a:t>Air Quality Control Act</a:t>
            </a:r>
          </a:p>
        </p:txBody>
      </p:sp>
      <p:sp>
        <p:nvSpPr>
          <p:cNvPr id="4" name="TextBox 3">
            <a:extLst>
              <a:ext uri="{FF2B5EF4-FFF2-40B4-BE49-F238E27FC236}">
                <a16:creationId xmlns:a16="http://schemas.microsoft.com/office/drawing/2014/main" id="{D0DB8CA1-FACA-429F-9F1C-5B49647F74A8}"/>
              </a:ext>
            </a:extLst>
          </p:cNvPr>
          <p:cNvSpPr txBox="1"/>
          <p:nvPr/>
        </p:nvSpPr>
        <p:spPr>
          <a:xfrm>
            <a:off x="2057400" y="1905000"/>
            <a:ext cx="5410200" cy="2554545"/>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EIB “shall give weight it deems appropriate to all facts and circumstances.”  </a:t>
            </a:r>
          </a:p>
          <a:p>
            <a:r>
              <a:rPr lang="en-US" sz="4000" dirty="0">
                <a:latin typeface="Times New Roman" panose="02020603050405020304" pitchFamily="18" charset="0"/>
                <a:cs typeface="Times New Roman" panose="02020603050405020304" pitchFamily="18" charset="0"/>
              </a:rPr>
              <a:t>74-2-5(F) NMSA </a:t>
            </a:r>
          </a:p>
        </p:txBody>
      </p:sp>
    </p:spTree>
    <p:extLst>
      <p:ext uri="{BB962C8B-B14F-4D97-AF65-F5344CB8AC3E}">
        <p14:creationId xmlns:p14="http://schemas.microsoft.com/office/powerpoint/2010/main" val="636237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229600" cy="1143000"/>
          </a:xfrm>
        </p:spPr>
        <p:txBody>
          <a:bodyPr>
            <a:noAutofit/>
          </a:bodyPr>
          <a:lstStyle/>
          <a:p>
            <a:r>
              <a:rPr lang="en-US" sz="4000" b="1" dirty="0">
                <a:latin typeface="Times New Roman" panose="02020603050405020304" pitchFamily="18" charset="0"/>
                <a:cs typeface="Times New Roman" panose="02020603050405020304" pitchFamily="18" charset="0"/>
              </a:rPr>
              <a:t>Air Quality Control Act</a:t>
            </a:r>
          </a:p>
        </p:txBody>
      </p:sp>
      <p:sp>
        <p:nvSpPr>
          <p:cNvPr id="4" name="TextBox 3">
            <a:extLst>
              <a:ext uri="{FF2B5EF4-FFF2-40B4-BE49-F238E27FC236}">
                <a16:creationId xmlns:a16="http://schemas.microsoft.com/office/drawing/2014/main" id="{D0DB8CA1-FACA-429F-9F1C-5B49647F74A8}"/>
              </a:ext>
            </a:extLst>
          </p:cNvPr>
          <p:cNvSpPr txBox="1"/>
          <p:nvPr/>
        </p:nvSpPr>
        <p:spPr>
          <a:xfrm>
            <a:off x="2133600" y="1843950"/>
            <a:ext cx="5791200" cy="3170099"/>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EIB must consider the “</a:t>
            </a:r>
            <a:r>
              <a:rPr lang="en-US" sz="4000" u="sng" dirty="0">
                <a:latin typeface="Times New Roman" panose="02020603050405020304" pitchFamily="18" charset="0"/>
                <a:cs typeface="Times New Roman" panose="02020603050405020304" pitchFamily="18" charset="0"/>
              </a:rPr>
              <a:t>character</a:t>
            </a:r>
            <a:r>
              <a:rPr lang="en-US" sz="4000" dirty="0">
                <a:latin typeface="Times New Roman" panose="02020603050405020304" pitchFamily="18" charset="0"/>
                <a:cs typeface="Times New Roman" panose="02020603050405020304" pitchFamily="18" charset="0"/>
              </a:rPr>
              <a:t> and </a:t>
            </a:r>
            <a:r>
              <a:rPr lang="en-US" sz="4000" u="sng" dirty="0">
                <a:latin typeface="Times New Roman" panose="02020603050405020304" pitchFamily="18" charset="0"/>
                <a:cs typeface="Times New Roman" panose="02020603050405020304" pitchFamily="18" charset="0"/>
              </a:rPr>
              <a:t>degree</a:t>
            </a:r>
            <a:r>
              <a:rPr lang="en-US" sz="4000" dirty="0">
                <a:latin typeface="Times New Roman" panose="02020603050405020304" pitchFamily="18" charset="0"/>
                <a:cs typeface="Times New Roman" panose="02020603050405020304" pitchFamily="18" charset="0"/>
              </a:rPr>
              <a:t> of injury to or interference with health [and] welfare.”  </a:t>
            </a:r>
          </a:p>
          <a:p>
            <a:r>
              <a:rPr lang="en-US" sz="4000" dirty="0">
                <a:latin typeface="Times New Roman" panose="02020603050405020304" pitchFamily="18" charset="0"/>
                <a:cs typeface="Times New Roman" panose="02020603050405020304" pitchFamily="18" charset="0"/>
              </a:rPr>
              <a:t>74-2-5(F)(1) NMSA </a:t>
            </a:r>
          </a:p>
        </p:txBody>
      </p:sp>
    </p:spTree>
    <p:extLst>
      <p:ext uri="{BB962C8B-B14F-4D97-AF65-F5344CB8AC3E}">
        <p14:creationId xmlns:p14="http://schemas.microsoft.com/office/powerpoint/2010/main" val="427656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Civil Rights Act Title VI</a:t>
            </a:r>
          </a:p>
        </p:txBody>
      </p:sp>
      <p:sp>
        <p:nvSpPr>
          <p:cNvPr id="5" name="TextBox 2">
            <a:extLst>
              <a:ext uri="{FF2B5EF4-FFF2-40B4-BE49-F238E27FC236}">
                <a16:creationId xmlns:a16="http://schemas.microsoft.com/office/drawing/2014/main" id="{D79F1E50-D8B2-4461-BF57-1ECE7DD0B731}"/>
              </a:ext>
            </a:extLst>
          </p:cNvPr>
          <p:cNvSpPr txBox="1">
            <a:spLocks noChangeArrowheads="1"/>
          </p:cNvSpPr>
          <p:nvPr/>
        </p:nvSpPr>
        <p:spPr bwMode="auto">
          <a:xfrm>
            <a:off x="1054100" y="1981200"/>
            <a:ext cx="7035800" cy="2677656"/>
          </a:xfrm>
          <a:prstGeom prst="rect">
            <a:avLst/>
          </a:prstGeom>
          <a:noFill/>
          <a:ln w="12700">
            <a:solidFill>
              <a:schemeClr val="tx1"/>
            </a:solidFill>
            <a:miter lim="800000"/>
            <a:headEnd/>
            <a:tailEnd/>
          </a:ln>
        </p:spPr>
        <p:txBody>
          <a:bodyPr wrap="square">
            <a:spAutoFit/>
          </a:bodyPr>
          <a:lstStyle>
            <a:lvl1pPr>
              <a:spcBef>
                <a:spcPct val="20000"/>
              </a:spcBef>
              <a:buSzPct val="60000"/>
              <a:buFont typeface="Wingdings" panose="05000000000000000000" pitchFamily="2" charset="2"/>
              <a:buChar char=""/>
              <a:defRPr sz="2100">
                <a:solidFill>
                  <a:schemeClr val="tx1"/>
                </a:solidFill>
                <a:latin typeface="Palatino Linotype" panose="02040502050505030304" pitchFamily="18" charset="0"/>
              </a:defRPr>
            </a:lvl1pPr>
            <a:lvl2pPr marL="742950" indent="-285750">
              <a:spcBef>
                <a:spcPct val="20000"/>
              </a:spcBef>
              <a:buSzPct val="60000"/>
              <a:buFont typeface="Wingdings" panose="05000000000000000000" pitchFamily="2" charset="2"/>
              <a:buChar char=""/>
              <a:defRPr sz="1900">
                <a:solidFill>
                  <a:schemeClr val="tx1"/>
                </a:solidFill>
                <a:latin typeface="Palatino Linotype" panose="02040502050505030304" pitchFamily="18" charset="0"/>
              </a:defRPr>
            </a:lvl2pPr>
            <a:lvl3pPr marL="1143000" indent="-228600">
              <a:spcBef>
                <a:spcPct val="20000"/>
              </a:spcBef>
              <a:buSzPct val="60000"/>
              <a:buFont typeface="Wingdings" panose="05000000000000000000" pitchFamily="2" charset="2"/>
              <a:buChar char=""/>
              <a:defRPr sz="1700">
                <a:solidFill>
                  <a:schemeClr val="tx1"/>
                </a:solidFill>
                <a:latin typeface="Palatino Linotype" panose="02040502050505030304" pitchFamily="18" charset="0"/>
              </a:defRPr>
            </a:lvl3pPr>
            <a:lvl4pPr marL="1600200" indent="-228600">
              <a:spcBef>
                <a:spcPct val="20000"/>
              </a:spcBef>
              <a:buSzPct val="60000"/>
              <a:buFont typeface="Wingdings" panose="05000000000000000000" pitchFamily="2" charset="2"/>
              <a:buChar char=""/>
              <a:defRPr sz="1600">
                <a:solidFill>
                  <a:schemeClr val="tx1"/>
                </a:solidFill>
                <a:latin typeface="Palatino Linotype" panose="02040502050505030304" pitchFamily="18" charset="0"/>
              </a:defRPr>
            </a:lvl4pPr>
            <a:lvl5pPr marL="2057400" indent="-228600">
              <a:spcBef>
                <a:spcPct val="20000"/>
              </a:spcBef>
              <a:buSzPct val="60000"/>
              <a:buFont typeface="Wingdings" panose="05000000000000000000" pitchFamily="2" charset="2"/>
              <a:buChar char=""/>
              <a:defRPr sz="1500">
                <a:solidFill>
                  <a:schemeClr val="tx1"/>
                </a:solidFill>
                <a:latin typeface="Palatino Linotype" panose="02040502050505030304" pitchFamily="18" charset="0"/>
              </a:defRPr>
            </a:lvl5pPr>
            <a:lvl6pPr marL="25146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6pPr>
            <a:lvl7pPr marL="29718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7pPr>
            <a:lvl8pPr marL="34290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8pPr>
            <a:lvl9pPr marL="38862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9pPr>
          </a:lstStyle>
          <a:p>
            <a:pPr eaLnBrk="1" hangingPunct="1">
              <a:spcBef>
                <a:spcPct val="0"/>
              </a:spcBef>
              <a:buSzTx/>
              <a:buFontTx/>
              <a:buNone/>
            </a:pPr>
            <a:r>
              <a:rPr lang="en-US" altLang="en-US" sz="2800" dirty="0">
                <a:latin typeface="Times New Roman" panose="02020603050405020304" pitchFamily="18" charset="0"/>
                <a:cs typeface="Times New Roman" panose="02020603050405020304" pitchFamily="18" charset="0"/>
              </a:rPr>
              <a:t>“No person in the United States shall, on the ground of race, color, or national origin, be excluded from participation in, be denied the benefits of, or be subjected to discrimination under any program or activity receiving Federal financial assistance.”  42 U.S.C. § 2000d-1. </a:t>
            </a:r>
          </a:p>
        </p:txBody>
      </p:sp>
    </p:spTree>
    <p:extLst>
      <p:ext uri="{BB962C8B-B14F-4D97-AF65-F5344CB8AC3E}">
        <p14:creationId xmlns:p14="http://schemas.microsoft.com/office/powerpoint/2010/main" val="2459001746"/>
      </p:ext>
    </p:extLst>
  </p:cSld>
  <p:clrMapOvr>
    <a:masterClrMapping/>
  </p:clrMapOvr>
  <mc:AlternateContent xmlns:mc="http://schemas.openxmlformats.org/markup-compatibility/2006" xmlns:p14="http://schemas.microsoft.com/office/powerpoint/2010/main">
    <mc:Choice Requires="p14">
      <p:transition p14:dur="250">
        <p:wipe/>
      </p:transition>
    </mc:Choice>
    <mc:Fallback xmlns="">
      <p:transition>
        <p:wip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Executive Orders</a:t>
            </a:r>
          </a:p>
        </p:txBody>
      </p:sp>
      <p:pic>
        <p:nvPicPr>
          <p:cNvPr id="2" name="Picture 1">
            <a:extLst>
              <a:ext uri="{FF2B5EF4-FFF2-40B4-BE49-F238E27FC236}">
                <a16:creationId xmlns:a16="http://schemas.microsoft.com/office/drawing/2014/main" id="{5569867E-0DD4-41CC-88C8-30947BDCC690}"/>
              </a:ext>
            </a:extLst>
          </p:cNvPr>
          <p:cNvPicPr>
            <a:picLocks noChangeAspect="1"/>
          </p:cNvPicPr>
          <p:nvPr/>
        </p:nvPicPr>
        <p:blipFill>
          <a:blip r:embed="rId2"/>
          <a:stretch>
            <a:fillRect/>
          </a:stretch>
        </p:blipFill>
        <p:spPr>
          <a:xfrm>
            <a:off x="137816" y="4281487"/>
            <a:ext cx="8992007" cy="2347913"/>
          </a:xfrm>
          <a:prstGeom prst="rect">
            <a:avLst/>
          </a:prstGeom>
        </p:spPr>
      </p:pic>
      <p:sp>
        <p:nvSpPr>
          <p:cNvPr id="4" name="Rectangle 3">
            <a:extLst>
              <a:ext uri="{FF2B5EF4-FFF2-40B4-BE49-F238E27FC236}">
                <a16:creationId xmlns:a16="http://schemas.microsoft.com/office/drawing/2014/main" id="{CC825D36-F8E4-4AFE-AC00-4F3DF2392B48}"/>
              </a:ext>
            </a:extLst>
          </p:cNvPr>
          <p:cNvSpPr/>
          <p:nvPr/>
        </p:nvSpPr>
        <p:spPr>
          <a:xfrm>
            <a:off x="304800" y="4495800"/>
            <a:ext cx="8763000" cy="1905000"/>
          </a:xfrm>
          <a:prstGeom prst="rect">
            <a:avLst/>
          </a:prstGeom>
          <a:solidFill>
            <a:srgbClr val="FFFF00">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DFF31A11-D8F4-4DCE-9A3B-B7000559083B}"/>
              </a:ext>
            </a:extLst>
          </p:cNvPr>
          <p:cNvPicPr>
            <a:picLocks noChangeAspect="1"/>
          </p:cNvPicPr>
          <p:nvPr/>
        </p:nvPicPr>
        <p:blipFill rotWithShape="1">
          <a:blip r:embed="rId3">
            <a:extLst>
              <a:ext uri="{28A0092B-C50C-407E-A947-70E740481C1C}">
                <a14:useLocalDpi xmlns:a14="http://schemas.microsoft.com/office/drawing/2010/main" val="0"/>
              </a:ext>
            </a:extLst>
          </a:blip>
          <a:srcRect l="2648" t="2267" r="1641" b="77248"/>
          <a:stretch/>
        </p:blipFill>
        <p:spPr>
          <a:xfrm>
            <a:off x="246929" y="1143000"/>
            <a:ext cx="8861612" cy="2528887"/>
          </a:xfrm>
          <a:prstGeom prst="rect">
            <a:avLst/>
          </a:prstGeom>
          <a:ln w="12700">
            <a:solidFill>
              <a:schemeClr val="tx1"/>
            </a:solidFill>
          </a:ln>
        </p:spPr>
      </p:pic>
    </p:spTree>
    <p:extLst>
      <p:ext uri="{BB962C8B-B14F-4D97-AF65-F5344CB8AC3E}">
        <p14:creationId xmlns:p14="http://schemas.microsoft.com/office/powerpoint/2010/main" val="563530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Executive Orders</a:t>
            </a:r>
          </a:p>
        </p:txBody>
      </p:sp>
      <p:pic>
        <p:nvPicPr>
          <p:cNvPr id="2" name="Picture 1">
            <a:extLst>
              <a:ext uri="{FF2B5EF4-FFF2-40B4-BE49-F238E27FC236}">
                <a16:creationId xmlns:a16="http://schemas.microsoft.com/office/drawing/2014/main" id="{CF5D2B41-3207-4AC2-B1F4-62C13C18D238}"/>
              </a:ext>
            </a:extLst>
          </p:cNvPr>
          <p:cNvPicPr>
            <a:picLocks noChangeAspect="1"/>
          </p:cNvPicPr>
          <p:nvPr/>
        </p:nvPicPr>
        <p:blipFill rotWithShape="1">
          <a:blip r:embed="rId2"/>
          <a:srcRect l="30833" t="21852" r="16667" b="11481"/>
          <a:stretch/>
        </p:blipFill>
        <p:spPr>
          <a:xfrm>
            <a:off x="1676400" y="1524000"/>
            <a:ext cx="5974080" cy="4267200"/>
          </a:xfrm>
          <a:prstGeom prst="rect">
            <a:avLst/>
          </a:prstGeom>
          <a:ln w="12700">
            <a:solidFill>
              <a:schemeClr val="tx1"/>
            </a:solidFill>
          </a:ln>
        </p:spPr>
      </p:pic>
    </p:spTree>
    <p:extLst>
      <p:ext uri="{BB962C8B-B14F-4D97-AF65-F5344CB8AC3E}">
        <p14:creationId xmlns:p14="http://schemas.microsoft.com/office/powerpoint/2010/main" val="233835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Executive Orders</a:t>
            </a:r>
          </a:p>
        </p:txBody>
      </p:sp>
      <p:pic>
        <p:nvPicPr>
          <p:cNvPr id="4" name="Picture 3">
            <a:extLst>
              <a:ext uri="{FF2B5EF4-FFF2-40B4-BE49-F238E27FC236}">
                <a16:creationId xmlns:a16="http://schemas.microsoft.com/office/drawing/2014/main" id="{C9337655-1849-4724-9659-4045DEDDE19C}"/>
              </a:ext>
            </a:extLst>
          </p:cNvPr>
          <p:cNvPicPr>
            <a:picLocks noChangeAspect="1"/>
          </p:cNvPicPr>
          <p:nvPr/>
        </p:nvPicPr>
        <p:blipFill rotWithShape="1">
          <a:blip r:embed="rId3"/>
          <a:srcRect l="30001" t="44074" r="16666" b="38148"/>
          <a:stretch/>
        </p:blipFill>
        <p:spPr>
          <a:xfrm>
            <a:off x="381000" y="1981200"/>
            <a:ext cx="8382000" cy="1571625"/>
          </a:xfrm>
          <a:prstGeom prst="rect">
            <a:avLst/>
          </a:prstGeom>
          <a:ln>
            <a:solidFill>
              <a:schemeClr val="tx1"/>
            </a:solidFill>
          </a:ln>
        </p:spPr>
      </p:pic>
      <p:pic>
        <p:nvPicPr>
          <p:cNvPr id="5" name="Picture 4">
            <a:extLst>
              <a:ext uri="{FF2B5EF4-FFF2-40B4-BE49-F238E27FC236}">
                <a16:creationId xmlns:a16="http://schemas.microsoft.com/office/drawing/2014/main" id="{7D4DCB06-EDAF-4FED-A880-57D90BC992D4}"/>
              </a:ext>
            </a:extLst>
          </p:cNvPr>
          <p:cNvPicPr>
            <a:picLocks noChangeAspect="1"/>
          </p:cNvPicPr>
          <p:nvPr/>
        </p:nvPicPr>
        <p:blipFill rotWithShape="1">
          <a:blip r:embed="rId4"/>
          <a:srcRect l="30001" t="33704" r="16666" b="52963"/>
          <a:stretch/>
        </p:blipFill>
        <p:spPr>
          <a:xfrm>
            <a:off x="381000" y="3831430"/>
            <a:ext cx="8382000" cy="1178719"/>
          </a:xfrm>
          <a:prstGeom prst="rect">
            <a:avLst/>
          </a:prstGeom>
          <a:ln w="12700">
            <a:solidFill>
              <a:schemeClr val="tx1"/>
            </a:solidFill>
          </a:ln>
        </p:spPr>
      </p:pic>
      <p:pic>
        <p:nvPicPr>
          <p:cNvPr id="6" name="Picture 5">
            <a:extLst>
              <a:ext uri="{FF2B5EF4-FFF2-40B4-BE49-F238E27FC236}">
                <a16:creationId xmlns:a16="http://schemas.microsoft.com/office/drawing/2014/main" id="{E6421576-2AD9-47E1-83DC-308FC477F153}"/>
              </a:ext>
            </a:extLst>
          </p:cNvPr>
          <p:cNvPicPr>
            <a:picLocks noChangeAspect="1"/>
          </p:cNvPicPr>
          <p:nvPr/>
        </p:nvPicPr>
        <p:blipFill rotWithShape="1">
          <a:blip r:embed="rId5"/>
          <a:srcRect l="31667" t="66978" r="16667" b="23570"/>
          <a:stretch/>
        </p:blipFill>
        <p:spPr>
          <a:xfrm>
            <a:off x="533400" y="5334000"/>
            <a:ext cx="8145916" cy="838200"/>
          </a:xfrm>
          <a:prstGeom prst="rect">
            <a:avLst/>
          </a:prstGeom>
          <a:ln w="12700">
            <a:solidFill>
              <a:schemeClr val="tx1"/>
            </a:solidFill>
          </a:ln>
        </p:spPr>
      </p:pic>
    </p:spTree>
    <p:extLst>
      <p:ext uri="{BB962C8B-B14F-4D97-AF65-F5344CB8AC3E}">
        <p14:creationId xmlns:p14="http://schemas.microsoft.com/office/powerpoint/2010/main" val="156705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Federal Case</a:t>
            </a:r>
          </a:p>
        </p:txBody>
      </p:sp>
      <p:sp>
        <p:nvSpPr>
          <p:cNvPr id="4" name="TextBox 3">
            <a:extLst>
              <a:ext uri="{FF2B5EF4-FFF2-40B4-BE49-F238E27FC236}">
                <a16:creationId xmlns:a16="http://schemas.microsoft.com/office/drawing/2014/main" id="{151CC524-B94B-46CA-95BF-A07F975DA64D}"/>
              </a:ext>
            </a:extLst>
          </p:cNvPr>
          <p:cNvSpPr txBox="1"/>
          <p:nvPr/>
        </p:nvSpPr>
        <p:spPr>
          <a:xfrm>
            <a:off x="762000" y="1676400"/>
            <a:ext cx="78486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Friends of Buckingham v. VA Air Pollution Control Board, 947 F.3d 68 (4</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Cir. 2020). </a:t>
            </a:r>
          </a:p>
        </p:txBody>
      </p:sp>
      <p:sp>
        <p:nvSpPr>
          <p:cNvPr id="5" name="Rectangle 4">
            <a:extLst>
              <a:ext uri="{FF2B5EF4-FFF2-40B4-BE49-F238E27FC236}">
                <a16:creationId xmlns:a16="http://schemas.microsoft.com/office/drawing/2014/main" id="{178DFFE7-61FB-42AE-A1C2-009CFBAFC165}"/>
              </a:ext>
            </a:extLst>
          </p:cNvPr>
          <p:cNvSpPr/>
          <p:nvPr/>
        </p:nvSpPr>
        <p:spPr>
          <a:xfrm>
            <a:off x="914400" y="2761958"/>
            <a:ext cx="7315200" cy="1938992"/>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Striking down CAA permit for Atlantic Coast Pipeline, court found that the board failed in its statutory duty to consider the “character and degree of injury” that the proposed pipeline might pose to the health of the local population.  </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7866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Federal Case</a:t>
            </a:r>
          </a:p>
        </p:txBody>
      </p:sp>
      <p:sp>
        <p:nvSpPr>
          <p:cNvPr id="4" name="TextBox 3">
            <a:extLst>
              <a:ext uri="{FF2B5EF4-FFF2-40B4-BE49-F238E27FC236}">
                <a16:creationId xmlns:a16="http://schemas.microsoft.com/office/drawing/2014/main" id="{151CC524-B94B-46CA-95BF-A07F975DA64D}"/>
              </a:ext>
            </a:extLst>
          </p:cNvPr>
          <p:cNvSpPr txBox="1"/>
          <p:nvPr/>
        </p:nvSpPr>
        <p:spPr>
          <a:xfrm>
            <a:off x="762000" y="1676400"/>
            <a:ext cx="7848600"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Friends of Buckingham v. VA Air Pollution Control Board, 947 F.3d 68 (4</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Cir. 2020). </a:t>
            </a:r>
          </a:p>
        </p:txBody>
      </p:sp>
      <p:sp>
        <p:nvSpPr>
          <p:cNvPr id="2" name="TextBox 1">
            <a:extLst>
              <a:ext uri="{FF2B5EF4-FFF2-40B4-BE49-F238E27FC236}">
                <a16:creationId xmlns:a16="http://schemas.microsoft.com/office/drawing/2014/main" id="{C155479A-7F97-4AF7-92A2-B2E6B0DCAF85}"/>
              </a:ext>
            </a:extLst>
          </p:cNvPr>
          <p:cNvSpPr txBox="1"/>
          <p:nvPr/>
        </p:nvSpPr>
        <p:spPr>
          <a:xfrm>
            <a:off x="0" y="3200400"/>
            <a:ext cx="9144000" cy="1323439"/>
          </a:xfrm>
          <a:prstGeom prst="rect">
            <a:avLst/>
          </a:prstGeom>
          <a:noFill/>
        </p:spPr>
        <p:txBody>
          <a:bodyPr wrap="square" rtlCol="0">
            <a:spAutoFit/>
          </a:bodyPr>
          <a:lstStyle/>
          <a:p>
            <a:pPr algn="ctr"/>
            <a:r>
              <a:rPr lang="en-US" sz="4000" b="1" dirty="0">
                <a:latin typeface="Times New Roman" panose="02020603050405020304" pitchFamily="18" charset="0"/>
                <a:cs typeface="Times New Roman" panose="02020603050405020304" pitchFamily="18" charset="0"/>
              </a:rPr>
              <a:t>“[E]</a:t>
            </a:r>
            <a:r>
              <a:rPr lang="en-US" sz="4000" b="1" dirty="0" err="1">
                <a:latin typeface="Times New Roman" panose="02020603050405020304" pitchFamily="18" charset="0"/>
                <a:cs typeface="Times New Roman" panose="02020603050405020304" pitchFamily="18" charset="0"/>
              </a:rPr>
              <a:t>nvironmental</a:t>
            </a:r>
            <a:r>
              <a:rPr lang="en-US" sz="4000" b="1" dirty="0">
                <a:latin typeface="Times New Roman" panose="02020603050405020304" pitchFamily="18" charset="0"/>
                <a:cs typeface="Times New Roman" panose="02020603050405020304" pitchFamily="18" charset="0"/>
              </a:rPr>
              <a:t> justice is not </a:t>
            </a:r>
          </a:p>
          <a:p>
            <a:pPr algn="ctr"/>
            <a:r>
              <a:rPr lang="en-US" sz="4000" b="1" dirty="0">
                <a:latin typeface="Times New Roman" panose="02020603050405020304" pitchFamily="18" charset="0"/>
                <a:cs typeface="Times New Roman" panose="02020603050405020304" pitchFamily="18" charset="0"/>
              </a:rPr>
              <a:t>merely a box to be checked….”</a:t>
            </a:r>
          </a:p>
        </p:txBody>
      </p:sp>
    </p:spTree>
    <p:extLst>
      <p:ext uri="{BB962C8B-B14F-4D97-AF65-F5344CB8AC3E}">
        <p14:creationId xmlns:p14="http://schemas.microsoft.com/office/powerpoint/2010/main" val="4529771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B Frutiger Bold"/>
        <a:ea typeface="ＭＳ Ｐゴシック"/>
        <a:cs typeface=""/>
      </a:majorFont>
      <a:minorFont>
        <a:latin typeface="R Frutiger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C880EC49D65714A8A9814ED184C14F4" ma:contentTypeVersion="13" ma:contentTypeDescription="Create a new document." ma:contentTypeScope="" ma:versionID="8858d4b33d6c31a728294a551aabbef1">
  <xsd:schema xmlns:xsd="http://www.w3.org/2001/XMLSchema" xmlns:xs="http://www.w3.org/2001/XMLSchema" xmlns:p="http://schemas.microsoft.com/office/2006/metadata/properties" xmlns:ns3="caf97a0f-ddbd-4dbb-8c99-6c7be1c6aaa0" xmlns:ns4="f3e86f9b-4d51-412a-aaae-ba58ea20c564" targetNamespace="http://schemas.microsoft.com/office/2006/metadata/properties" ma:root="true" ma:fieldsID="cf528f09b3e6f83118401eee8e6cbaab" ns3:_="" ns4:_="">
    <xsd:import namespace="caf97a0f-ddbd-4dbb-8c99-6c7be1c6aaa0"/>
    <xsd:import namespace="f3e86f9b-4d51-412a-aaae-ba58ea20c56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f97a0f-ddbd-4dbb-8c99-6c7be1c6aa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3e86f9b-4d51-412a-aaae-ba58ea20c56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6B3F34-4462-435F-951E-528650955227}">
  <ds:schemaRefs>
    <ds:schemaRef ds:uri="http://www.w3.org/XML/1998/namespace"/>
    <ds:schemaRef ds:uri="caf97a0f-ddbd-4dbb-8c99-6c7be1c6aaa0"/>
    <ds:schemaRef ds:uri="http://purl.org/dc/terms/"/>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purl.org/dc/dcmitype/"/>
    <ds:schemaRef ds:uri="http://schemas.microsoft.com/office/infopath/2007/PartnerControls"/>
    <ds:schemaRef ds:uri="f3e86f9b-4d51-412a-aaae-ba58ea20c564"/>
  </ds:schemaRefs>
</ds:datastoreItem>
</file>

<file path=customXml/itemProps2.xml><?xml version="1.0" encoding="utf-8"?>
<ds:datastoreItem xmlns:ds="http://schemas.openxmlformats.org/officeDocument/2006/customXml" ds:itemID="{4C5385AA-7AA7-4E9A-A8C3-2F04C9EF64B1}">
  <ds:schemaRefs>
    <ds:schemaRef ds:uri="http://schemas.microsoft.com/sharepoint/v3/contenttype/forms"/>
  </ds:schemaRefs>
</ds:datastoreItem>
</file>

<file path=customXml/itemProps3.xml><?xml version="1.0" encoding="utf-8"?>
<ds:datastoreItem xmlns:ds="http://schemas.openxmlformats.org/officeDocument/2006/customXml" ds:itemID="{0BE2FA26-41A8-425D-AD91-6FD9D9F5D0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f97a0f-ddbd-4dbb-8c99-6c7be1c6aaa0"/>
    <ds:schemaRef ds:uri="f3e86f9b-4d51-412a-aaae-ba58ea20c5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Aspect</Template>
  <TotalTime>29516</TotalTime>
  <Words>559</Words>
  <Application>Microsoft Office PowerPoint</Application>
  <PresentationFormat>On-screen Show (4:3)</PresentationFormat>
  <Paragraphs>67</Paragraphs>
  <Slides>15</Slides>
  <Notes>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15</vt:i4>
      </vt:variant>
    </vt:vector>
  </HeadingPairs>
  <TitlesOfParts>
    <vt:vector size="25" baseType="lpstr">
      <vt:lpstr>ＭＳ Ｐゴシック</vt:lpstr>
      <vt:lpstr>Arial</vt:lpstr>
      <vt:lpstr>B Frutiger Bold</vt:lpstr>
      <vt:lpstr>Calibri</vt:lpstr>
      <vt:lpstr>Courier New</vt:lpstr>
      <vt:lpstr>R Frutiger Roman</vt:lpstr>
      <vt:lpstr>Times New Roman</vt:lpstr>
      <vt:lpstr>TimesNewRomanPSMT</vt:lpstr>
      <vt:lpstr>Office Theme</vt:lpstr>
      <vt:lpstr>4_Blank Presentation</vt:lpstr>
      <vt:lpstr>PowerPoint Presentation</vt:lpstr>
      <vt:lpstr>“Environmental Justice”</vt:lpstr>
      <vt:lpstr>EJ Concerns in New Mexico</vt:lpstr>
      <vt:lpstr>Legal Requirements to Address  EJ Concerns in New Mexico</vt:lpstr>
      <vt:lpstr>Colonias Dev’t Council v. Rhino Envt’l Services</vt:lpstr>
      <vt:lpstr>Air Quality Control Act</vt:lpstr>
      <vt:lpstr>Air Quality Control Act</vt:lpstr>
      <vt:lpstr>Air Quality Control Act</vt:lpstr>
      <vt:lpstr>Air Quality Control Act</vt:lpstr>
      <vt:lpstr>Civil Rights Act Title VI</vt:lpstr>
      <vt:lpstr>Executive Orders</vt:lpstr>
      <vt:lpstr>Executive Orders</vt:lpstr>
      <vt:lpstr>Executive Orders</vt:lpstr>
      <vt:lpstr>Federal Case</vt:lpstr>
      <vt:lpstr>Federal Case</vt:lpstr>
    </vt:vector>
  </TitlesOfParts>
  <Company>Spitfire Strategies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Adam Rankin</dc:creator>
  <cp:lastModifiedBy>Gabriel Pacyniak</cp:lastModifiedBy>
  <cp:revision>486</cp:revision>
  <dcterms:created xsi:type="dcterms:W3CDTF">2016-01-28T12:18:38Z</dcterms:created>
  <dcterms:modified xsi:type="dcterms:W3CDTF">2021-09-29T02:57:16Z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0x010100FC880EC49D65714A8A9814ED184C14F4</vt:lpwstr>
  </property>
</Properties>
</file>