
<file path=[Content_Types].xml><?xml version="1.0" encoding="utf-8"?>
<Types xmlns="http://schemas.openxmlformats.org/package/2006/content-types">
  <Default Extension="jpeg" ContentType="image/jpeg"/>
  <Default Extension="rels" ContentType="application/vnd.openxmlformats-package.relationships+xml"/>
  <Default Extension="emf" ContentType="image/x-emf"/>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Generated by Aspose.Slides for .NET 8.4.2.0-->
<p:presentation xmlns:a="http://schemas.openxmlformats.org/drawingml/2006/main" xmlns:r="http://schemas.openxmlformats.org/officeDocument/2006/relationships" xmlns:p="http://schemas.openxmlformats.org/presentationml/2006/main" saveSubsetFonts="1">
  <p:sldMasterIdLst>
    <p:sldMasterId r:id="rId1" id="2147483648"/>
  </p:sldMasterIdLst>
  <p:notesMasterIdLst>
    <p:notesMasterId r:id="rId5"/>
  </p:notesMasterIdLst>
  <p:sldIdLst>
    <p:sldId r:id="rId2" id="433"/>
    <p:sldId r:id="rId3" id="257"/>
    <p:sldId r:id="rId4" id="4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62" autoAdjust="0"/>
    <p:restoredTop sz="95693" autoAdjust="0"/>
  </p:normalViewPr>
  <p:slideViewPr>
    <p:cSldViewPr snapToGrid="0">
      <p:cViewPr varScale="1">
        <p:scale>
          <a:sx n="59" d="100"/>
          <a:sy n="59" d="100"/>
        </p:scale>
        <p:origin x="1164" y="44"/>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notesMaster" Target="notesMasters/notesMaster1.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heme" Target="theme/theme2.xml" /><Relationship Id="rId9" Type="http://schemas.openxmlformats.org/officeDocument/2006/relationships/tableStyles" Target="tableStyles.xml"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p:spPr>
        <p:txBody>
          <a:bodyPr vert="horz" lIns="91440" tIns="45720" rIns="91440" bIns="45720" rtlCol="0"/>
          <a:lstStyle>
            <a:lvl1pPr algn="r">
              <a:defRPr sz="1200"/>
            </a:lvl1pPr>
          </a:lstStyle>
          <a:p>
            <a:fld id="{F7356E1B-4741-4665-AE52-FCEB139E72F6}" type="datetimeFigureOut">
              <a:rPr lang="en-US" smtClean="0"/>
              <a:t>9/29/2021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p:spPr>
        <p:txBody>
          <a:bodyPr vert="horz" lIns="91440" tIns="45720" rIns="91440" bIns="45720" rtlCol="0"/>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6" name="Footer Placeholder 5"/>
          <p:cNvSpPr>
            <a:spLocks noGrp="1"/>
          </p:cNvSpPr>
          <p:nvPr>
            <p:ph type="ftr" sz="quarter" idx="4"/>
          </p:nvPr>
        </p:nvSpPr>
        <p:spPr>
          <a:xfrm>
            <a:off x="0" y="8685213"/>
            <a:ext cx="2971800" cy="458787"/>
          </a:xfrm>
          <a:prstGeom prst="rect"/>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p:spPr>
        <p:txBody>
          <a:bodyPr vert="horz" lIns="91440" tIns="45720" rIns="91440" bIns="45720" rtlCol="0" anchor="b"/>
          <a:lstStyle>
            <a:lvl1pPr algn="r">
              <a:defRPr sz="1200"/>
            </a:lvl1pPr>
          </a:lstStyle>
          <a:p>
            <a:fld id="{297CC6A5-774E-4F31-8795-15510609DB4F}" type="slidenum">
              <a:rPr lang="en-US" smtClean="0"/>
              <a:t>‹#›</a:t>
            </a:fld>
            <a:endParaRPr lang="en-US"/>
          </a:p>
        </p:txBody>
      </p:sp>
    </p:spTree>
    <p:extLst>
      <p:ext uri="{BB962C8B-B14F-4D97-AF65-F5344CB8AC3E}">
        <p14:creationId xmlns:p14="http://schemas.microsoft.com/office/powerpoint/2010/main" val="3896708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&#65279;<?xml version="1.0" encoding="utf-8" standalone="yes"?><Relationships xmlns="http://schemas.openxmlformats.org/package/2006/relationships"><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297CC6A5-774E-4F31-8795-15510609DB4F}" type="slidenum">
              <a:rPr lang="en-US" smtClean="0"/>
              <a:t>1</a:t>
            </a:fld>
            <a:endParaRPr lang="en-US"/>
          </a:p>
        </p:txBody>
      </p:sp>
    </p:spTree>
    <p:extLst>
      <p:ext uri="{BB962C8B-B14F-4D97-AF65-F5344CB8AC3E}">
        <p14:creationId xmlns:p14="http://schemas.microsoft.com/office/powerpoint/2010/main" val="1361629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297CC6A5-774E-4F31-8795-15510609DB4F}" type="slidenum">
              <a:rPr lang="en-US" smtClean="0"/>
              <a:t>2</a:t>
            </a:fld>
            <a:endParaRPr lang="en-US"/>
          </a:p>
        </p:txBody>
      </p:sp>
    </p:spTree>
    <p:extLst>
      <p:ext uri="{BB962C8B-B14F-4D97-AF65-F5344CB8AC3E}">
        <p14:creationId xmlns:p14="http://schemas.microsoft.com/office/powerpoint/2010/main" val="4175152278"/>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6576E-98D0-40E0-ADE4-F650B90542DC}"/>
              </a:ext>
            </a:extLst>
          </p:cNvPr>
          <p:cNvSpPr>
            <a:spLocks noGrp="1"/>
          </p:cNvSpPr>
          <p:nvPr>
            <p:ph type="ctrTitle"/>
          </p:nvPr>
        </p:nvSpPr>
        <p:spPr>
          <a:xfrm>
            <a:off x="1524000" y="1122363"/>
            <a:ext cx="9144000" cy="2387600"/>
          </a:xfrm>
        </p:spPr>
        <p:txBody>
          <a:bodyPr anchor="b"/>
          <a:lstStyle>
            <a:lvl1pPr algn="ctr">
              <a:defRPr sz="6000"/>
            </a:lvl1pPr>
          </a:lstStyle>
          <a:p>
            <a:r>
              <a:rPr lang="en-US" dirty="1"/>
              <a:t>Click to edit Master title style</a:t>
            </a:r>
          </a:p>
        </p:txBody>
      </p:sp>
      <p:sp>
        <p:nvSpPr>
          <p:cNvPr id="3" name="Subtitle 2">
            <a:extLst>
              <a:ext uri="{FF2B5EF4-FFF2-40B4-BE49-F238E27FC236}">
                <a16:creationId xmlns:a16="http://schemas.microsoft.com/office/drawing/2014/main" id="{B9447E2D-FC9F-413F-8F44-00520A75FD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1"/>
              <a:t>Click to edit Master subtitle style</a:t>
            </a:r>
          </a:p>
        </p:txBody>
      </p:sp>
      <p:sp>
        <p:nvSpPr>
          <p:cNvPr id="4" name="Date Placeholder 3">
            <a:extLst>
              <a:ext uri="{FF2B5EF4-FFF2-40B4-BE49-F238E27FC236}">
                <a16:creationId xmlns:a16="http://schemas.microsoft.com/office/drawing/2014/main" id="{0DD9FE34-C042-4C0E-9AF1-2E38DA0A212E}"/>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5" name="Footer Placeholder 4">
            <a:extLst>
              <a:ext uri="{FF2B5EF4-FFF2-40B4-BE49-F238E27FC236}">
                <a16:creationId xmlns:a16="http://schemas.microsoft.com/office/drawing/2014/main" id="{C8914463-DC8D-45EC-854F-8CF638A3C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65E18A-1146-44C7-9FBA-249393BE12B2}"/>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816881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6329B-AEDB-4C2A-9552-6E18006BF38E}"/>
              </a:ext>
            </a:extLst>
          </p:cNvPr>
          <p:cNvSpPr>
            <a:spLocks noGrp="1"/>
          </p:cNvSpPr>
          <p:nvPr>
            <p:ph type="title"/>
          </p:nvPr>
        </p:nvSpPr>
        <p:spPr/>
        <p:txBody>
          <a:bodyPr/>
          <a:lstStyle/>
          <a:p>
            <a:r>
              <a:rPr lang="en-US" dirty="1"/>
              <a:t>Click to edit Master title style</a:t>
            </a:r>
          </a:p>
        </p:txBody>
      </p:sp>
      <p:sp>
        <p:nvSpPr>
          <p:cNvPr id="3" name="Content Placeholder 2">
            <a:extLst>
              <a:ext uri="{FF2B5EF4-FFF2-40B4-BE49-F238E27FC236}">
                <a16:creationId xmlns:a16="http://schemas.microsoft.com/office/drawing/2014/main" id="{FC8ED979-8817-40E0-9624-90AB1713153E}"/>
              </a:ext>
            </a:extLst>
          </p:cNvPr>
          <p:cNvSpPr>
            <a:spLocks noGrp="1"/>
          </p:cNvSpPr>
          <p:nvPr>
            <p:ph idx="1"/>
          </p:nvPr>
        </p:nvSpPr>
        <p:spPr/>
        <p:txBody>
          <a:bodyPr/>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4" name="Date Placeholder 3">
            <a:extLst>
              <a:ext uri="{FF2B5EF4-FFF2-40B4-BE49-F238E27FC236}">
                <a16:creationId xmlns:a16="http://schemas.microsoft.com/office/drawing/2014/main" id="{37149B86-704C-400D-B4C7-AB2EEE4AF2C4}"/>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5" name="Footer Placeholder 4">
            <a:extLst>
              <a:ext uri="{FF2B5EF4-FFF2-40B4-BE49-F238E27FC236}">
                <a16:creationId xmlns:a16="http://schemas.microsoft.com/office/drawing/2014/main" id="{1B38F306-BCC4-4F74-93CC-AC1B916F2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FF04E1-986D-4766-8BD1-E6AE0792D9CD}"/>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226359424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6857-153D-47F1-B46B-D2F170ABB859}"/>
              </a:ext>
            </a:extLst>
          </p:cNvPr>
          <p:cNvSpPr>
            <a:spLocks noGrp="1"/>
          </p:cNvSpPr>
          <p:nvPr>
            <p:ph type="title"/>
          </p:nvPr>
        </p:nvSpPr>
        <p:spPr>
          <a:xfrm>
            <a:off x="831850" y="1709738"/>
            <a:ext cx="10515600" cy="2852737"/>
          </a:xfrm>
        </p:spPr>
        <p:txBody>
          <a:bodyPr anchor="b"/>
          <a:lstStyle>
            <a:lvl1pPr>
              <a:defRPr sz="6000"/>
            </a:lvl1pPr>
          </a:lstStyle>
          <a:p>
            <a:r>
              <a:rPr lang="en-US" dirty="1"/>
              <a:t>Click to edit Master title style</a:t>
            </a:r>
          </a:p>
        </p:txBody>
      </p:sp>
      <p:sp>
        <p:nvSpPr>
          <p:cNvPr id="3" name="Text Placeholder 2">
            <a:extLst>
              <a:ext uri="{FF2B5EF4-FFF2-40B4-BE49-F238E27FC236}">
                <a16:creationId xmlns:a16="http://schemas.microsoft.com/office/drawing/2014/main" id="{FC50820C-967C-45F5-B805-211581DA3C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1"/>
              <a:t>Click to edit Master text styles</a:t>
            </a:r>
          </a:p>
        </p:txBody>
      </p:sp>
      <p:sp>
        <p:nvSpPr>
          <p:cNvPr id="4" name="Date Placeholder 3">
            <a:extLst>
              <a:ext uri="{FF2B5EF4-FFF2-40B4-BE49-F238E27FC236}">
                <a16:creationId xmlns:a16="http://schemas.microsoft.com/office/drawing/2014/main" id="{91750997-94C5-4FE5-A2D5-CB5605B48614}"/>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5" name="Footer Placeholder 4">
            <a:extLst>
              <a:ext uri="{FF2B5EF4-FFF2-40B4-BE49-F238E27FC236}">
                <a16:creationId xmlns:a16="http://schemas.microsoft.com/office/drawing/2014/main" id="{FF50470B-7A08-44D2-9478-F299F2F379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62F1E6-7AEF-46B3-B40E-13A002B45648}"/>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416477794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830C2-DDFE-4DFC-A87E-93E0CE20C68A}"/>
              </a:ext>
            </a:extLst>
          </p:cNvPr>
          <p:cNvSpPr>
            <a:spLocks noGrp="1"/>
          </p:cNvSpPr>
          <p:nvPr>
            <p:ph type="title"/>
          </p:nvPr>
        </p:nvSpPr>
        <p:spPr/>
        <p:txBody>
          <a:bodyPr/>
          <a:lstStyle/>
          <a:p>
            <a:r>
              <a:rPr lang="en-US" dirty="1"/>
              <a:t>Click to edit Master title style</a:t>
            </a:r>
          </a:p>
        </p:txBody>
      </p:sp>
      <p:sp>
        <p:nvSpPr>
          <p:cNvPr id="3" name="Content Placeholder 2">
            <a:extLst>
              <a:ext uri="{FF2B5EF4-FFF2-40B4-BE49-F238E27FC236}">
                <a16:creationId xmlns:a16="http://schemas.microsoft.com/office/drawing/2014/main" id="{12FA2C8D-0BFB-4EB4-A3AC-3EB6D261EC9C}"/>
              </a:ext>
            </a:extLst>
          </p:cNvPr>
          <p:cNvSpPr>
            <a:spLocks noGrp="1"/>
          </p:cNvSpPr>
          <p:nvPr>
            <p:ph sz="half" idx="1"/>
          </p:nvPr>
        </p:nvSpPr>
        <p:spPr>
          <a:xfrm>
            <a:off x="838200" y="1825625"/>
            <a:ext cx="5181600" cy="4351338"/>
          </a:xfrm>
        </p:spPr>
        <p:txBody>
          <a:bodyPr/>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4" name="Content Placeholder 3">
            <a:extLst>
              <a:ext uri="{FF2B5EF4-FFF2-40B4-BE49-F238E27FC236}">
                <a16:creationId xmlns:a16="http://schemas.microsoft.com/office/drawing/2014/main" id="{D3F24AD7-E877-44B9-9958-8EC1129861E5}"/>
              </a:ext>
            </a:extLst>
          </p:cNvPr>
          <p:cNvSpPr>
            <a:spLocks noGrp="1"/>
          </p:cNvSpPr>
          <p:nvPr>
            <p:ph sz="half" idx="2"/>
          </p:nvPr>
        </p:nvSpPr>
        <p:spPr>
          <a:xfrm>
            <a:off x="6172200" y="1825625"/>
            <a:ext cx="5181600" cy="4351338"/>
          </a:xfrm>
        </p:spPr>
        <p:txBody>
          <a:bodyPr/>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5" name="Date Placeholder 4">
            <a:extLst>
              <a:ext uri="{FF2B5EF4-FFF2-40B4-BE49-F238E27FC236}">
                <a16:creationId xmlns:a16="http://schemas.microsoft.com/office/drawing/2014/main" id="{763DCA41-F86F-458E-B55E-CE72CF53C2D7}"/>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6" name="Footer Placeholder 5">
            <a:extLst>
              <a:ext uri="{FF2B5EF4-FFF2-40B4-BE49-F238E27FC236}">
                <a16:creationId xmlns:a16="http://schemas.microsoft.com/office/drawing/2014/main" id="{8CEECE42-0E7A-4A59-AEA6-13E90A1A0C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491CF5-7BE2-45C8-B9C1-FF9CE2212FCD}"/>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7041662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D963F-156C-4851-9540-9843A2699C5F}"/>
              </a:ext>
            </a:extLst>
          </p:cNvPr>
          <p:cNvSpPr>
            <a:spLocks noGrp="1"/>
          </p:cNvSpPr>
          <p:nvPr>
            <p:ph type="title"/>
          </p:nvPr>
        </p:nvSpPr>
        <p:spPr>
          <a:xfrm>
            <a:off x="839788" y="365125"/>
            <a:ext cx="10515600" cy="1325563"/>
          </a:xfrm>
        </p:spPr>
        <p:txBody>
          <a:bodyPr/>
          <a:lstStyle/>
          <a:p>
            <a:r>
              <a:rPr lang="en-US" dirty="1"/>
              <a:t>Click to edit Master title style</a:t>
            </a:r>
          </a:p>
        </p:txBody>
      </p:sp>
      <p:sp>
        <p:nvSpPr>
          <p:cNvPr id="3" name="Text Placeholder 2">
            <a:extLst>
              <a:ext uri="{FF2B5EF4-FFF2-40B4-BE49-F238E27FC236}">
                <a16:creationId xmlns:a16="http://schemas.microsoft.com/office/drawing/2014/main" id="{CA3BAFF2-D662-4EF0-A578-4016D19F61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1"/>
              <a:t>Click to edit Master text styles</a:t>
            </a:r>
          </a:p>
        </p:txBody>
      </p:sp>
      <p:sp>
        <p:nvSpPr>
          <p:cNvPr id="4" name="Content Placeholder 3">
            <a:extLst>
              <a:ext uri="{FF2B5EF4-FFF2-40B4-BE49-F238E27FC236}">
                <a16:creationId xmlns:a16="http://schemas.microsoft.com/office/drawing/2014/main" id="{A5A5E504-B172-4DB1-A6D6-79B859BD71AE}"/>
              </a:ext>
            </a:extLst>
          </p:cNvPr>
          <p:cNvSpPr>
            <a:spLocks noGrp="1"/>
          </p:cNvSpPr>
          <p:nvPr>
            <p:ph sz="half" idx="2"/>
          </p:nvPr>
        </p:nvSpPr>
        <p:spPr>
          <a:xfrm>
            <a:off x="839788" y="2505075"/>
            <a:ext cx="5157787" cy="3684588"/>
          </a:xfrm>
        </p:spPr>
        <p:txBody>
          <a:bodyPr/>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5" name="Text Placeholder 4">
            <a:extLst>
              <a:ext uri="{FF2B5EF4-FFF2-40B4-BE49-F238E27FC236}">
                <a16:creationId xmlns:a16="http://schemas.microsoft.com/office/drawing/2014/main" id="{299582EE-D4A5-4078-AB1F-7EE5E55637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1"/>
              <a:t>Click to edit Master text styles</a:t>
            </a:r>
          </a:p>
        </p:txBody>
      </p:sp>
      <p:sp>
        <p:nvSpPr>
          <p:cNvPr id="6" name="Content Placeholder 5">
            <a:extLst>
              <a:ext uri="{FF2B5EF4-FFF2-40B4-BE49-F238E27FC236}">
                <a16:creationId xmlns:a16="http://schemas.microsoft.com/office/drawing/2014/main" id="{42B2FE0B-185F-4741-A843-9DC18A9BC303}"/>
              </a:ext>
            </a:extLst>
          </p:cNvPr>
          <p:cNvSpPr>
            <a:spLocks noGrp="1"/>
          </p:cNvSpPr>
          <p:nvPr>
            <p:ph sz="quarter" idx="4"/>
          </p:nvPr>
        </p:nvSpPr>
        <p:spPr>
          <a:xfrm>
            <a:off x="6172200" y="2505075"/>
            <a:ext cx="5183188" cy="3684588"/>
          </a:xfrm>
        </p:spPr>
        <p:txBody>
          <a:bodyPr/>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7" name="Date Placeholder 6">
            <a:extLst>
              <a:ext uri="{FF2B5EF4-FFF2-40B4-BE49-F238E27FC236}">
                <a16:creationId xmlns:a16="http://schemas.microsoft.com/office/drawing/2014/main" id="{13A801E2-B2AC-4AFD-8FA6-52FADA3299BE}"/>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8" name="Footer Placeholder 7">
            <a:extLst>
              <a:ext uri="{FF2B5EF4-FFF2-40B4-BE49-F238E27FC236}">
                <a16:creationId xmlns:a16="http://schemas.microsoft.com/office/drawing/2014/main" id="{D8319289-0384-442D-AF9D-C95849D63D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85FD13-B227-4360-9B20-B35780C31C9B}"/>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169875286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1BC28-7A17-47B9-BF7B-523863127E3F}"/>
              </a:ext>
            </a:extLst>
          </p:cNvPr>
          <p:cNvSpPr>
            <a:spLocks noGrp="1"/>
          </p:cNvSpPr>
          <p:nvPr>
            <p:ph type="title"/>
          </p:nvPr>
        </p:nvSpPr>
        <p:spPr/>
        <p:txBody>
          <a:bodyPr/>
          <a:lstStyle/>
          <a:p>
            <a:r>
              <a:rPr lang="en-US" dirty="1"/>
              <a:t>Click to edit Master title style</a:t>
            </a:r>
          </a:p>
        </p:txBody>
      </p:sp>
      <p:sp>
        <p:nvSpPr>
          <p:cNvPr id="3" name="Date Placeholder 2">
            <a:extLst>
              <a:ext uri="{FF2B5EF4-FFF2-40B4-BE49-F238E27FC236}">
                <a16:creationId xmlns:a16="http://schemas.microsoft.com/office/drawing/2014/main" id="{8805CD54-3718-487F-BF7D-86BAA5C9AAF0}"/>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4" name="Footer Placeholder 3">
            <a:extLst>
              <a:ext uri="{FF2B5EF4-FFF2-40B4-BE49-F238E27FC236}">
                <a16:creationId xmlns:a16="http://schemas.microsoft.com/office/drawing/2014/main" id="{BC204943-2317-431F-9030-8716B8AC13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F9B073-111A-427D-A016-59593E451979}"/>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36848141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0F1C7E-06E8-4FF5-8483-D27AE6EB6AAB}"/>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3" name="Footer Placeholder 2">
            <a:extLst>
              <a:ext uri="{FF2B5EF4-FFF2-40B4-BE49-F238E27FC236}">
                <a16:creationId xmlns:a16="http://schemas.microsoft.com/office/drawing/2014/main" id="{4568BF99-8F5F-4B08-89D0-3D9443239C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5DFF31-3AAE-424C-8E28-6D83D75BA971}"/>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17722860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966FD-65BD-4144-A661-A9A203FAD84C}"/>
              </a:ext>
            </a:extLst>
          </p:cNvPr>
          <p:cNvSpPr>
            <a:spLocks noGrp="1"/>
          </p:cNvSpPr>
          <p:nvPr>
            <p:ph type="title"/>
          </p:nvPr>
        </p:nvSpPr>
        <p:spPr>
          <a:xfrm>
            <a:off x="839788" y="457200"/>
            <a:ext cx="3932237" cy="1600200"/>
          </a:xfrm>
        </p:spPr>
        <p:txBody>
          <a:bodyPr anchor="b"/>
          <a:lstStyle>
            <a:lvl1pPr>
              <a:defRPr sz="3200"/>
            </a:lvl1pPr>
          </a:lstStyle>
          <a:p>
            <a:r>
              <a:rPr lang="en-US" dirty="1"/>
              <a:t>Click to edit Master title style</a:t>
            </a:r>
          </a:p>
        </p:txBody>
      </p:sp>
      <p:sp>
        <p:nvSpPr>
          <p:cNvPr id="3" name="Content Placeholder 2">
            <a:extLst>
              <a:ext uri="{FF2B5EF4-FFF2-40B4-BE49-F238E27FC236}">
                <a16:creationId xmlns:a16="http://schemas.microsoft.com/office/drawing/2014/main" id="{2B1380C6-6597-4CE7-BE65-AF49887398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4" name="Text Placeholder 3">
            <a:extLst>
              <a:ext uri="{FF2B5EF4-FFF2-40B4-BE49-F238E27FC236}">
                <a16:creationId xmlns:a16="http://schemas.microsoft.com/office/drawing/2014/main" id="{ACC772A4-49CD-42D2-962B-FD1C414B4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1"/>
              <a:t>Click to edit Master text styles</a:t>
            </a:r>
          </a:p>
        </p:txBody>
      </p:sp>
      <p:sp>
        <p:nvSpPr>
          <p:cNvPr id="5" name="Date Placeholder 4">
            <a:extLst>
              <a:ext uri="{FF2B5EF4-FFF2-40B4-BE49-F238E27FC236}">
                <a16:creationId xmlns:a16="http://schemas.microsoft.com/office/drawing/2014/main" id="{E5052538-71AD-41B0-AF0E-0151C25AD740}"/>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6" name="Footer Placeholder 5">
            <a:extLst>
              <a:ext uri="{FF2B5EF4-FFF2-40B4-BE49-F238E27FC236}">
                <a16:creationId xmlns:a16="http://schemas.microsoft.com/office/drawing/2014/main" id="{D2916428-19EB-4B73-A61E-A3C8291FD5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359FDB-F6B0-4B35-A4C9-4EC6CB6D1010}"/>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343212803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1AC01-8EE7-4484-957A-3F710BC27A92}"/>
              </a:ext>
            </a:extLst>
          </p:cNvPr>
          <p:cNvSpPr>
            <a:spLocks noGrp="1"/>
          </p:cNvSpPr>
          <p:nvPr>
            <p:ph type="title"/>
          </p:nvPr>
        </p:nvSpPr>
        <p:spPr>
          <a:xfrm>
            <a:off x="839788" y="457200"/>
            <a:ext cx="3932237" cy="1600200"/>
          </a:xfrm>
        </p:spPr>
        <p:txBody>
          <a:bodyPr anchor="b"/>
          <a:lstStyle>
            <a:lvl1pPr>
              <a:defRPr sz="3200"/>
            </a:lvl1pPr>
          </a:lstStyle>
          <a:p>
            <a:r>
              <a:rPr lang="en-US" dirty="1"/>
              <a:t>Click to edit Master title style</a:t>
            </a:r>
          </a:p>
        </p:txBody>
      </p:sp>
      <p:sp>
        <p:nvSpPr>
          <p:cNvPr id="3" name="Picture Placeholder 2">
            <a:extLst>
              <a:ext uri="{FF2B5EF4-FFF2-40B4-BE49-F238E27FC236}">
                <a16:creationId xmlns:a16="http://schemas.microsoft.com/office/drawing/2014/main" id="{2746E8DA-3DE4-499C-965F-D1F8205A7D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ECD216-ED93-470F-BEA8-9212E4CE22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1"/>
              <a:t>Click to edit Master text styles</a:t>
            </a:r>
          </a:p>
        </p:txBody>
      </p:sp>
      <p:sp>
        <p:nvSpPr>
          <p:cNvPr id="5" name="Date Placeholder 4">
            <a:extLst>
              <a:ext uri="{FF2B5EF4-FFF2-40B4-BE49-F238E27FC236}">
                <a16:creationId xmlns:a16="http://schemas.microsoft.com/office/drawing/2014/main" id="{BD8D7C0E-C5F6-4802-A351-418DC1F11B3F}"/>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6" name="Footer Placeholder 5">
            <a:extLst>
              <a:ext uri="{FF2B5EF4-FFF2-40B4-BE49-F238E27FC236}">
                <a16:creationId xmlns:a16="http://schemas.microsoft.com/office/drawing/2014/main" id="{54395403-B47B-4B9E-BC50-70A6959190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0E344C-1EFC-4040-BC96-8B982E55C670}"/>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74261787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52F3F-4149-4B22-A4D0-D427965E01C9}"/>
              </a:ext>
            </a:extLst>
          </p:cNvPr>
          <p:cNvSpPr>
            <a:spLocks noGrp="1"/>
          </p:cNvSpPr>
          <p:nvPr>
            <p:ph type="title"/>
          </p:nvPr>
        </p:nvSpPr>
        <p:spPr/>
        <p:txBody>
          <a:bodyPr/>
          <a:lstStyle/>
          <a:p>
            <a:r>
              <a:rPr lang="en-US" dirty="1"/>
              <a:t>Click to edit Master title style</a:t>
            </a:r>
          </a:p>
        </p:txBody>
      </p:sp>
      <p:sp>
        <p:nvSpPr>
          <p:cNvPr id="3" name="Vertical Text Placeholder 2">
            <a:extLst>
              <a:ext uri="{FF2B5EF4-FFF2-40B4-BE49-F238E27FC236}">
                <a16:creationId xmlns:a16="http://schemas.microsoft.com/office/drawing/2014/main" id="{959DB32C-7633-4922-8B5E-E2FCE11E45B6}"/>
              </a:ext>
            </a:extLst>
          </p:cNvPr>
          <p:cNvSpPr>
            <a:spLocks noGrp="1"/>
          </p:cNvSpPr>
          <p:nvPr>
            <p:ph type="body" orient="vert" idx="1"/>
          </p:nvPr>
        </p:nvSpPr>
        <p:spPr/>
        <p:txBody>
          <a:bodyPr vert="eaVert"/>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4" name="Date Placeholder 3">
            <a:extLst>
              <a:ext uri="{FF2B5EF4-FFF2-40B4-BE49-F238E27FC236}">
                <a16:creationId xmlns:a16="http://schemas.microsoft.com/office/drawing/2014/main" id="{0EC86A6C-EC4F-4445-83D4-6E7F7103EAF1}"/>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5" name="Footer Placeholder 4">
            <a:extLst>
              <a:ext uri="{FF2B5EF4-FFF2-40B4-BE49-F238E27FC236}">
                <a16:creationId xmlns:a16="http://schemas.microsoft.com/office/drawing/2014/main" id="{0031F068-1C89-4B00-A4AE-F6E90AC454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9955D2-8F9E-45D9-8FB0-7384EEFE7394}"/>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32470966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90B17-EDF3-4A34-8435-C4EB806745D3}"/>
              </a:ext>
            </a:extLst>
          </p:cNvPr>
          <p:cNvSpPr>
            <a:spLocks noGrp="1"/>
          </p:cNvSpPr>
          <p:nvPr>
            <p:ph type="title" orient="vert"/>
          </p:nvPr>
        </p:nvSpPr>
        <p:spPr>
          <a:xfrm>
            <a:off x="8724900" y="365125"/>
            <a:ext cx="2628900" cy="5811838"/>
          </a:xfrm>
        </p:spPr>
        <p:txBody>
          <a:bodyPr vert="eaVert"/>
          <a:lstStyle/>
          <a:p>
            <a:r>
              <a:rPr lang="en-US" dirty="1"/>
              <a:t>Click to edit Master title style</a:t>
            </a:r>
          </a:p>
        </p:txBody>
      </p:sp>
      <p:sp>
        <p:nvSpPr>
          <p:cNvPr id="3" name="Vertical Text Placeholder 2">
            <a:extLst>
              <a:ext uri="{FF2B5EF4-FFF2-40B4-BE49-F238E27FC236}">
                <a16:creationId xmlns:a16="http://schemas.microsoft.com/office/drawing/2014/main" id="{38749F97-243F-48F3-BEA7-BB0152A125A1}"/>
              </a:ext>
            </a:extLst>
          </p:cNvPr>
          <p:cNvSpPr>
            <a:spLocks noGrp="1"/>
          </p:cNvSpPr>
          <p:nvPr>
            <p:ph type="body" orient="vert" idx="1"/>
          </p:nvPr>
        </p:nvSpPr>
        <p:spPr>
          <a:xfrm>
            <a:off x="838200" y="365125"/>
            <a:ext cx="7734300" cy="5811838"/>
          </a:xfrm>
        </p:spPr>
        <p:txBody>
          <a:bodyPr vert="eaVert"/>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4" name="Date Placeholder 3">
            <a:extLst>
              <a:ext uri="{FF2B5EF4-FFF2-40B4-BE49-F238E27FC236}">
                <a16:creationId xmlns:a16="http://schemas.microsoft.com/office/drawing/2014/main" id="{BFD811FB-720C-4BB3-8D75-6E11ED0CF0D6}"/>
              </a:ext>
            </a:extLst>
          </p:cNvPr>
          <p:cNvSpPr>
            <a:spLocks noGrp="1"/>
          </p:cNvSpPr>
          <p:nvPr>
            <p:ph type="dt" sz="half" idx="10"/>
          </p:nvPr>
        </p:nvSpPr>
        <p:spPr/>
        <p:txBody>
          <a:bodyPr/>
          <a:lstStyle/>
          <a:p>
            <a:fld id="{6CE178C1-1DB1-4B6C-A129-56B620070A04}" type="datetimeFigureOut">
              <a:rPr lang="en-US" smtClean="0"/>
              <a:t>9/29/2021</a:t>
            </a:fld>
            <a:endParaRPr lang="en-US"/>
          </a:p>
        </p:txBody>
      </p:sp>
      <p:sp>
        <p:nvSpPr>
          <p:cNvPr id="5" name="Footer Placeholder 4">
            <a:extLst>
              <a:ext uri="{FF2B5EF4-FFF2-40B4-BE49-F238E27FC236}">
                <a16:creationId xmlns:a16="http://schemas.microsoft.com/office/drawing/2014/main" id="{AD23A2AB-1F79-43E2-8FF1-3B5BDED5F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8F66A-BD0B-4EE6-BD9B-67D56FF436C9}"/>
              </a:ext>
            </a:extLst>
          </p:cNvPr>
          <p:cNvSpPr>
            <a:spLocks noGrp="1"/>
          </p:cNvSpPr>
          <p:nvPr>
            <p:ph type="sldNum" sz="quarter" idx="12"/>
          </p:nvPr>
        </p:nvSpPr>
        <p:spPr/>
        <p:txBody>
          <a:bodyPr/>
          <a:lstStyle/>
          <a:p>
            <a:fld id="{0D6DE27B-F588-42FF-A69A-599AA6A7783F}" type="slidenum">
              <a:rPr lang="en-US" smtClean="0"/>
              <a:t>‹#›</a:t>
            </a:fld>
            <a:endParaRPr lang="en-US"/>
          </a:p>
        </p:txBody>
      </p:sp>
    </p:spTree>
    <p:extLst>
      <p:ext uri="{BB962C8B-B14F-4D97-AF65-F5344CB8AC3E}">
        <p14:creationId xmlns:p14="http://schemas.microsoft.com/office/powerpoint/2010/main" val="2622049088"/>
      </p:ext>
    </p:extLst>
  </p:cSld>
  <p:clrMapOvr>
    <a:masterClrMapping/>
  </p:clrMapOvr>
  <p:timing>
    <p:tnLst>
      <p:par>
        <p:cTn id="1" dur="indefinite" restart="never" nodeType="tmRoot"/>
      </p:par>
    </p:tnLst>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2.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BA164F-DB20-4F1A-AC6D-CE729778BB3B}"/>
              </a:ext>
            </a:extLst>
          </p:cNvPr>
          <p:cNvSpPr>
            <a:spLocks noGrp="1"/>
          </p:cNvSpPr>
          <p:nvPr>
            <p:ph type="title"/>
          </p:nvPr>
        </p:nvSpPr>
        <p:spPr>
          <a:xfrm>
            <a:off x="838200" y="365125"/>
            <a:ext cx="10515600" cy="1325563"/>
          </a:xfrm>
          <a:prstGeom prst="rect"/>
        </p:spPr>
        <p:txBody>
          <a:bodyPr vert="horz" lIns="91440" tIns="45720" rIns="91440" bIns="45720" rtlCol="0" anchor="ctr">
            <a:normAutofit/>
          </a:bodyPr>
          <a:lstStyle/>
          <a:p>
            <a:r>
              <a:rPr lang="en-US" dirty="1"/>
              <a:t>Click to edit Master title style</a:t>
            </a:r>
          </a:p>
        </p:txBody>
      </p:sp>
      <p:sp>
        <p:nvSpPr>
          <p:cNvPr id="3" name="Text Placeholder 2">
            <a:extLst>
              <a:ext uri="{FF2B5EF4-FFF2-40B4-BE49-F238E27FC236}">
                <a16:creationId xmlns:a16="http://schemas.microsoft.com/office/drawing/2014/main" id="{54949DD3-6FD7-4722-8115-20C1B7D01DDF}"/>
              </a:ext>
            </a:extLst>
          </p:cNvPr>
          <p:cNvSpPr>
            <a:spLocks noGrp="1"/>
          </p:cNvSpPr>
          <p:nvPr>
            <p:ph type="body" idx="1"/>
          </p:nvPr>
        </p:nvSpPr>
        <p:spPr>
          <a:xfrm>
            <a:off x="838200" y="1825625"/>
            <a:ext cx="10515600" cy="4351338"/>
          </a:xfrm>
          <a:prstGeom prst="rect"/>
        </p:spPr>
        <p:txBody>
          <a:bodyPr vert="horz" lIns="91440" tIns="45720" rIns="91440" bIns="45720" rtlCol="0">
            <a:normAutofit/>
          </a:bodyPr>
          <a:lstStyle/>
          <a:p>
            <a:pPr lvl="0"/>
            <a:r>
              <a:rPr lang="en-US" dirty="1"/>
              <a:t>Click to edit Master text styles</a:t>
            </a:r>
          </a:p>
          <a:p>
            <a:pPr lvl="1"/>
            <a:r>
              <a:rPr lang="en-US" dirty="1"/>
              <a:t>Second level</a:t>
            </a:r>
          </a:p>
          <a:p>
            <a:pPr lvl="2"/>
            <a:r>
              <a:rPr lang="en-US" dirty="1"/>
              <a:t>Third level</a:t>
            </a:r>
          </a:p>
          <a:p>
            <a:pPr lvl="3"/>
            <a:r>
              <a:rPr lang="en-US" dirty="1"/>
              <a:t>Fourth level</a:t>
            </a:r>
          </a:p>
          <a:p>
            <a:pPr lvl="4"/>
            <a:r>
              <a:rPr lang="en-US" dirty="1"/>
              <a:t>Fifth level</a:t>
            </a:r>
          </a:p>
        </p:txBody>
      </p:sp>
      <p:sp>
        <p:nvSpPr>
          <p:cNvPr id="4" name="Date Placeholder 3">
            <a:extLst>
              <a:ext uri="{FF2B5EF4-FFF2-40B4-BE49-F238E27FC236}">
                <a16:creationId xmlns:a16="http://schemas.microsoft.com/office/drawing/2014/main" id="{9D2EB839-1455-453F-92A1-4EF6B9820FE7}"/>
              </a:ext>
            </a:extLst>
          </p:cNvPr>
          <p:cNvSpPr>
            <a:spLocks noGrp="1"/>
          </p:cNvSpPr>
          <p:nvPr>
            <p:ph type="dt" sz="half" idx="2"/>
          </p:nvPr>
        </p:nvSpPr>
        <p:spPr>
          <a:xfrm>
            <a:off x="838200" y="6356350"/>
            <a:ext cx="2743200" cy="365125"/>
          </a:xfrm>
          <a:prstGeom prst="rect"/>
        </p:spPr>
        <p:txBody>
          <a:bodyPr vert="horz" lIns="91440" tIns="45720" rIns="91440" bIns="45720" rtlCol="0" anchor="ctr"/>
          <a:lstStyle>
            <a:lvl1pPr algn="l">
              <a:defRPr sz="1200">
                <a:solidFill>
                  <a:schemeClr val="tx1">
                    <a:tint val="75000"/>
                  </a:schemeClr>
                </a:solidFill>
              </a:defRPr>
            </a:lvl1pPr>
          </a:lstStyle>
          <a:p>
            <a:fld id="{6CE178C1-1DB1-4B6C-A129-56B620070A04}" type="datetimeFigureOut">
              <a:rPr lang="en-US" smtClean="0"/>
              <a:t>9/29/2021</a:t>
            </a:fld>
            <a:endParaRPr lang="en-US"/>
          </a:p>
        </p:txBody>
      </p:sp>
      <p:sp>
        <p:nvSpPr>
          <p:cNvPr id="5" name="Footer Placeholder 4">
            <a:extLst>
              <a:ext uri="{FF2B5EF4-FFF2-40B4-BE49-F238E27FC236}">
                <a16:creationId xmlns:a16="http://schemas.microsoft.com/office/drawing/2014/main" id="{C1C28D01-FCB2-4931-82AC-48525F0CB8D7}"/>
              </a:ext>
            </a:extLst>
          </p:cNvPr>
          <p:cNvSpPr>
            <a:spLocks noGrp="1"/>
          </p:cNvSpPr>
          <p:nvPr>
            <p:ph type="ftr" sz="quarter" idx="3"/>
          </p:nvPr>
        </p:nvSpPr>
        <p:spPr>
          <a:xfrm>
            <a:off x="4038600" y="6356350"/>
            <a:ext cx="4114800" cy="365125"/>
          </a:xfrm>
          <a:prstGeom prst="rect"/>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FCF197-C747-4E7B-8B56-DAB4393DC6F0}"/>
              </a:ext>
            </a:extLst>
          </p:cNvPr>
          <p:cNvSpPr>
            <a:spLocks noGrp="1"/>
          </p:cNvSpPr>
          <p:nvPr>
            <p:ph type="sldNum" sz="quarter" idx="4"/>
          </p:nvPr>
        </p:nvSpPr>
        <p:spPr>
          <a:xfrm>
            <a:off x="8610600" y="6356350"/>
            <a:ext cx="2743200" cy="365125"/>
          </a:xfrm>
          <a:prstGeom prst="rect"/>
        </p:spPr>
        <p:txBody>
          <a:bodyPr vert="horz" lIns="91440" tIns="45720" rIns="91440" bIns="45720" rtlCol="0" anchor="ctr"/>
          <a:lstStyle>
            <a:lvl1pPr algn="r">
              <a:defRPr sz="1200">
                <a:solidFill>
                  <a:schemeClr val="tx1">
                    <a:tint val="75000"/>
                  </a:schemeClr>
                </a:solidFill>
              </a:defRPr>
            </a:lvl1pPr>
          </a:lstStyle>
          <a:p>
            <a:fld id="{0D6DE27B-F588-42FF-A69A-599AA6A7783F}" type="slidenum">
              <a:rPr lang="en-US" smtClean="0"/>
              <a:t>‹#›</a:t>
            </a:fld>
            <a:endParaRPr lang="en-US"/>
          </a:p>
        </p:txBody>
      </p:sp>
    </p:spTree>
    <p:extLst>
      <p:ext uri="{BB962C8B-B14F-4D97-AF65-F5344CB8AC3E}">
        <p14:creationId xmlns:p14="http://schemas.microsoft.com/office/powerpoint/2010/main" val="1145862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emf"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slide1.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8EBE2-73FB-4D1C-8E19-B1E2CE4CD04F}"/>
              </a:ext>
            </a:extLst>
          </p:cNvPr>
          <p:cNvSpPr>
            <a:spLocks noGrp="1"/>
          </p:cNvSpPr>
          <p:nvPr>
            <p:ph type="title"/>
          </p:nvPr>
        </p:nvSpPr>
        <p:spPr>
          <a:xfrm>
            <a:off x="838200" y="365125"/>
            <a:ext cx="10515600" cy="882489"/>
          </a:xfrm>
        </p:spPr>
        <p:txBody>
          <a:bodyPr>
            <a:normAutofit/>
          </a:bodyPr>
          <a:lstStyle/>
          <a:p>
            <a:r>
              <a:rPr lang="en-US" sz="2400" dirty="1"/>
              <a:t>Commercial Disposal Group:</a:t>
            </a:r>
            <a:br>
              <a:rPr lang="en-US" sz="2400" dirty="1"/>
            </a:br>
            <a:r>
              <a:rPr lang="en-US" sz="2400" dirty="1"/>
              <a:t>Definition Storage Vessels, Section 7.RR</a:t>
            </a:r>
          </a:p>
        </p:txBody>
      </p:sp>
      <p:sp>
        <p:nvSpPr>
          <p:cNvPr id="3" name="Content Placeholder 2">
            <a:extLst>
              <a:ext uri="{FF2B5EF4-FFF2-40B4-BE49-F238E27FC236}">
                <a16:creationId xmlns:a16="http://schemas.microsoft.com/office/drawing/2014/main" id="{FE5B0CCE-417E-408D-B62B-A51EE3C027DE}"/>
              </a:ext>
            </a:extLst>
          </p:cNvPr>
          <p:cNvSpPr>
            <a:spLocks noGrp="1"/>
          </p:cNvSpPr>
          <p:nvPr>
            <p:ph idx="1"/>
          </p:nvPr>
        </p:nvSpPr>
        <p:spPr>
          <a:xfrm>
            <a:off x="838200" y="1436914"/>
            <a:ext cx="10122353" cy="4892766"/>
          </a:xfrm>
        </p:spPr>
        <p:txBody>
          <a:bodyPr>
            <a:normAutofit/>
          </a:bodyPr>
          <a:lstStyle/>
          <a:p>
            <a:pPr marL="0" marR="146320" indent="0" algn="l">
              <a:buNone/>
            </a:pPr>
            <a:r>
              <a:rPr lang="en-US" sz="2000" b="0" i="0" u="sng" strike="noStrike" baseline="0" dirty="1">
                <a:solidFill>
                  <a:srgbClr val="313131"/>
                </a:solidFill>
              </a:rPr>
              <a:t>Proposed Language</a:t>
            </a:r>
          </a:p>
          <a:p>
            <a:pPr marL="0" marR="20570" indent="0" algn="l">
              <a:buNone/>
            </a:pPr>
            <a:r>
              <a:rPr lang="en-US" sz="2000" b="1" i="0" u="none" strike="noStrike" baseline="0" dirty="1">
                <a:solidFill>
                  <a:srgbClr val="313131"/>
                </a:solidFill>
              </a:rPr>
              <a:t>20.2.50.7.RR. Definitions:</a:t>
            </a:r>
          </a:p>
          <a:p>
            <a:pPr marL="0" indent="0" algn="l">
              <a:buNone/>
            </a:pPr>
            <a:r>
              <a:rPr lang="en-US" sz="2000" b="1" dirty="1">
                <a:solidFill>
                  <a:srgbClr val="000000"/>
                </a:solidFill>
                <a:effectLst/>
                <a:ea typeface="Times New Roman" panose="02020603050405020304" pitchFamily="18" charset="0"/>
                <a:cs typeface="TimesNewRomanPS-BoldMT"/>
              </a:rPr>
              <a:t>RR. </a:t>
            </a:r>
            <a:r>
              <a:rPr lang="en-US" sz="2000" dirty="1">
                <a:solidFill>
                  <a:srgbClr val="000000"/>
                </a:solidFill>
                <a:effectLst/>
                <a:ea typeface="Times New Roman" panose="02020603050405020304" pitchFamily="18" charset="0"/>
                <a:cs typeface="TimesNewRomanPSMT"/>
              </a:rPr>
              <a:t>“Storage vessel” means a single tank or other vessel that is designed to contain an accumulation of hydrocarbon liquid or produced water and is constructed primarily of non earthen material including wood, concrete, steel, fiberglass, or plastic, which provide structural support. A well completion vessel that receives recovered liquid from a well after commencement of operation for a period that exceeds 60 days is considered a storage vessel. A storage vessel does not include </a:t>
            </a:r>
            <a:r>
              <a:rPr lang="en-US" sz="2000" b="1" u="sng" dirty="1">
                <a:solidFill>
                  <a:srgbClr val="FF0000"/>
                </a:solidFill>
                <a:effectLst/>
                <a:ea typeface="Times New Roman" panose="02020603050405020304" pitchFamily="18" charset="0"/>
                <a:cs typeface="TimesNewRomanPSMT"/>
              </a:rPr>
              <a:t>(1)</a:t>
            </a:r>
            <a:r>
              <a:rPr lang="en-US" sz="2000" b="1" dirty="1">
                <a:solidFill>
                  <a:srgbClr val="000000"/>
                </a:solidFill>
                <a:effectLst/>
                <a:ea typeface="Times New Roman" panose="02020603050405020304" pitchFamily="18" charset="0"/>
                <a:cs typeface="TimesNewRomanPSMT"/>
              </a:rPr>
              <a:t> </a:t>
            </a:r>
            <a:r>
              <a:rPr lang="en-US" sz="2000" dirty="1">
                <a:solidFill>
                  <a:srgbClr val="000000"/>
                </a:solidFill>
                <a:effectLst/>
                <a:ea typeface="Times New Roman" panose="02020603050405020304" pitchFamily="18" charset="0"/>
                <a:cs typeface="TimesNewRomanPSMT"/>
              </a:rPr>
              <a:t>a vessel that is skid-mounted or permanently attached to a mobile source and located at the site for less than 180 consecutive </a:t>
            </a:r>
            <a:r>
              <a:rPr lang="en-US" sz="2000" dirty="1">
                <a:effectLst/>
                <a:ea typeface="Times New Roman" panose="02020603050405020304" pitchFamily="18" charset="0"/>
                <a:cs typeface="TimesNewRomanPSMT"/>
              </a:rPr>
              <a:t>days, such as a truck or railcar, </a:t>
            </a:r>
            <a:r>
              <a:rPr lang="en-US" sz="2000" b="1" u="sng" dirty="1">
                <a:solidFill>
                  <a:srgbClr val="FF0000"/>
                </a:solidFill>
                <a:effectLst/>
                <a:ea typeface="Times New Roman" panose="02020603050405020304" pitchFamily="18" charset="0"/>
                <a:cs typeface="TimesNewRomanPSMT"/>
              </a:rPr>
              <a:t>(2)</a:t>
            </a:r>
            <a:r>
              <a:rPr lang="en-US" sz="2000" dirty="1">
                <a:effectLst/>
                <a:ea typeface="Times New Roman" panose="02020603050405020304" pitchFamily="18" charset="0"/>
                <a:cs typeface="TimesNewRomanPSMT"/>
              </a:rPr>
              <a:t> a process vessel such as a surge control vessel, bottom receiver, or knockout vessel, or </a:t>
            </a:r>
            <a:r>
              <a:rPr lang="en-US" sz="2000" b="1" u="sng" dirty="1">
                <a:solidFill>
                  <a:srgbClr val="FF0000"/>
                </a:solidFill>
                <a:effectLst/>
                <a:ea typeface="Times New Roman" panose="02020603050405020304" pitchFamily="18" charset="0"/>
                <a:cs typeface="TimesNewRomanPSMT"/>
              </a:rPr>
              <a:t>(3)</a:t>
            </a:r>
            <a:r>
              <a:rPr lang="en-US" sz="2000" dirty="1">
                <a:effectLst/>
                <a:ea typeface="Times New Roman" panose="02020603050405020304" pitchFamily="18" charset="0"/>
                <a:cs typeface="TimesNewRomanPSMT"/>
              </a:rPr>
              <a:t> a pressure vessel designed to operate in excess of 204.9 kilopascals without emissions to the atmosphere.</a:t>
            </a:r>
          </a:p>
          <a:p>
            <a:pPr marL="0" indent="0">
              <a:buNone/>
            </a:pPr>
            <a:r>
              <a:rPr lang="en-US" sz="2000" u="sng" dirty="1">
                <a:solidFill>
                  <a:srgbClr val="313131"/>
                </a:solidFill>
              </a:rPr>
              <a:t>Reason for Request</a:t>
            </a:r>
          </a:p>
          <a:p>
            <a:pPr marL="0" indent="0">
              <a:buNone/>
            </a:pPr>
            <a:r>
              <a:rPr lang="en-US" sz="2000" dirty="1">
                <a:solidFill>
                  <a:srgbClr val="313131"/>
                </a:solidFill>
              </a:rPr>
              <a:t>Ease of understanding</a:t>
            </a:r>
          </a:p>
          <a:p>
            <a:pPr marL="0" indent="0">
              <a:buNone/>
            </a:pPr>
            <a:endParaRPr lang="en-US" sz="1800">
              <a:solidFill>
                <a:srgbClr val="313131"/>
              </a:solidFill>
            </a:endParaRPr>
          </a:p>
          <a:p>
            <a:pPr marL="0" marR="0" indent="0" algn="l">
              <a:buNone/>
            </a:pPr>
            <a:endParaRPr lang="en-US" sz="1800" b="0" i="0" u="none" strike="noStrike" baseline="0">
              <a:solidFill>
                <a:srgbClr val="313131"/>
              </a:solidFill>
            </a:endParaRPr>
          </a:p>
          <a:p>
            <a:pPr marL="233363" marR="0" indent="-233363">
              <a:spcBef>
                <a:spcPct val="0"/>
              </a:spcBef>
              <a:spcAft>
                <a:spcPct val="0"/>
              </a:spcAft>
            </a:pPr>
            <a:endParaRPr lang="en-US" sz="1800">
              <a:solidFill>
                <a:srgbClr val="242424"/>
              </a:solidFill>
            </a:endParaRPr>
          </a:p>
        </p:txBody>
      </p:sp>
    </p:spTree>
    <p:extLst>
      <p:ext uri="{BB962C8B-B14F-4D97-AF65-F5344CB8AC3E}">
        <p14:creationId xmlns:p14="http://schemas.microsoft.com/office/powerpoint/2010/main" val="3801879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F034C1-36AE-4266-9C0E-E5393793773B}"/>
              </a:ext>
            </a:extLst>
          </p:cNvPr>
          <p:cNvPicPr>
            <a:picLocks noChangeAspect="1"/>
          </p:cNvPicPr>
          <p:nvPr/>
        </p:nvPicPr>
        <p:blipFill>
          <a:blip r:embed="rId2"/>
          <a:srcRect/>
          <a:stretch>
            <a:fillRect/>
          </a:stretch>
        </p:blipFill>
        <p:spPr>
          <a:xfrm>
            <a:off x="4963885" y="97972"/>
            <a:ext cx="5601706" cy="6858000"/>
          </a:xfrm>
          <a:prstGeom prst="rect"/>
        </p:spPr>
      </p:pic>
      <p:sp>
        <p:nvSpPr>
          <p:cNvPr id="4" name="TextBox 3">
            <a:extLst>
              <a:ext uri="{FF2B5EF4-FFF2-40B4-BE49-F238E27FC236}">
                <a16:creationId xmlns:a16="http://schemas.microsoft.com/office/drawing/2014/main" id="{88C5F851-8DBE-4229-94F1-70623B8359C0}"/>
              </a:ext>
            </a:extLst>
          </p:cNvPr>
          <p:cNvSpPr txBox="1"/>
          <p:nvPr/>
        </p:nvSpPr>
        <p:spPr>
          <a:xfrm>
            <a:off x="812800" y="2438400"/>
            <a:ext cx="2672080" cy="646331"/>
          </a:xfrm>
          <a:prstGeom prst="rect"/>
          <a:noFill/>
        </p:spPr>
        <p:txBody>
          <a:bodyPr wrap="square" rtlCol="0">
            <a:spAutoFit/>
          </a:bodyPr>
          <a:lstStyle/>
          <a:p>
            <a:pPr algn="ctr"/>
            <a:r>
              <a:rPr lang="en-US" b="1" dirty="1"/>
              <a:t>Appendix A: Direct Testimony of Il Kim</a:t>
            </a:r>
          </a:p>
        </p:txBody>
      </p:sp>
    </p:spTree>
    <p:extLst>
      <p:ext uri="{BB962C8B-B14F-4D97-AF65-F5344CB8AC3E}">
        <p14:creationId xmlns:p14="http://schemas.microsoft.com/office/powerpoint/2010/main" val="3949843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8EBE2-73FB-4D1C-8E19-B1E2CE4CD04F}"/>
              </a:ext>
            </a:extLst>
          </p:cNvPr>
          <p:cNvSpPr>
            <a:spLocks noGrp="1"/>
          </p:cNvSpPr>
          <p:nvPr>
            <p:ph type="title"/>
          </p:nvPr>
        </p:nvSpPr>
        <p:spPr>
          <a:xfrm>
            <a:off x="838200" y="365125"/>
            <a:ext cx="10515600" cy="882489"/>
          </a:xfrm>
        </p:spPr>
        <p:txBody>
          <a:bodyPr>
            <a:normAutofit/>
          </a:bodyPr>
          <a:lstStyle/>
          <a:p>
            <a:r>
              <a:rPr lang="en-US" sz="2400" dirty="1"/>
              <a:t>Commercial Disposal Group:</a:t>
            </a:r>
            <a:br>
              <a:rPr lang="en-US" sz="2400" dirty="1"/>
            </a:br>
            <a:r>
              <a:rPr lang="en-US" sz="2400" dirty="1"/>
              <a:t>Storage Vessels, Section 123.A</a:t>
            </a:r>
          </a:p>
        </p:txBody>
      </p:sp>
      <p:sp>
        <p:nvSpPr>
          <p:cNvPr id="3" name="Content Placeholder 2">
            <a:extLst>
              <a:ext uri="{FF2B5EF4-FFF2-40B4-BE49-F238E27FC236}">
                <a16:creationId xmlns:a16="http://schemas.microsoft.com/office/drawing/2014/main" id="{FE5B0CCE-417E-408D-B62B-A51EE3C027DE}"/>
              </a:ext>
            </a:extLst>
          </p:cNvPr>
          <p:cNvSpPr>
            <a:spLocks noGrp="1"/>
          </p:cNvSpPr>
          <p:nvPr>
            <p:ph idx="1"/>
          </p:nvPr>
        </p:nvSpPr>
        <p:spPr>
          <a:xfrm>
            <a:off x="838200" y="1393371"/>
            <a:ext cx="10122353" cy="4936309"/>
          </a:xfrm>
        </p:spPr>
        <p:txBody>
          <a:bodyPr>
            <a:normAutofit/>
          </a:bodyPr>
          <a:lstStyle/>
          <a:p>
            <a:pPr marL="0" marR="146320" indent="0" algn="l">
              <a:buNone/>
            </a:pPr>
            <a:r>
              <a:rPr lang="en-US" sz="1800" b="0" i="0" u="sng" strike="noStrike" baseline="0" dirty="1">
                <a:solidFill>
                  <a:srgbClr val="313131"/>
                </a:solidFill>
              </a:rPr>
              <a:t>Proposed Language</a:t>
            </a:r>
          </a:p>
          <a:p>
            <a:pPr marL="0" indent="0">
              <a:buNone/>
            </a:pPr>
            <a:r>
              <a:rPr lang="en-US" sz="1800" b="1" i="0" u="none" strike="noStrike" baseline="0" dirty="1">
                <a:solidFill>
                  <a:srgbClr val="313131"/>
                </a:solidFill>
              </a:rPr>
              <a:t>20.2.50.123.A.</a:t>
            </a:r>
            <a:r>
              <a:rPr lang="en-US" sz="1800" b="1" i="0" u="none" strike="noStrike" baseline="0" dirty="1">
                <a:solidFill>
                  <a:srgbClr val="000000"/>
                </a:solidFill>
              </a:rPr>
              <a:t>  Applicability:</a:t>
            </a:r>
          </a:p>
          <a:p>
            <a:pPr marL="0" indent="0">
              <a:buNone/>
            </a:pPr>
            <a:r>
              <a:rPr lang="en-US" sz="1800" b="1" dirty="1">
                <a:solidFill>
                  <a:srgbClr val="FF0000"/>
                </a:solidFill>
              </a:rPr>
              <a:t>(1) </a:t>
            </a:r>
            <a:r>
              <a:rPr lang="en-US" sz="1800" dirty="1"/>
              <a:t>[No changes to NMED’s paragraph]</a:t>
            </a:r>
          </a:p>
          <a:p>
            <a:pPr marL="0" indent="0">
              <a:buNone/>
            </a:pPr>
            <a:r>
              <a:rPr lang="en-US" sz="1800" b="1" dirty="1">
                <a:solidFill>
                  <a:srgbClr val="FF0000"/>
                </a:solidFill>
              </a:rPr>
              <a:t>(2) Storage vessels are not subject to Section 123.B. where the use of air pollution control technology would be technically infeasible for reasons including but not limited to the inability to operate without supplemental fuel. The Department can request information at any time regarding the owner’s or operator’s infeasibility calculation.</a:t>
            </a:r>
            <a:br>
              <a:rPr lang="en-US" sz="1800" b="1" dirty="1">
                <a:solidFill>
                  <a:srgbClr val="FF0000"/>
                </a:solidFill>
              </a:rPr>
            </a:br>
            <a:r>
              <a:rPr lang="en-US" sz="1800" b="1" dirty="1"/>
              <a:t>OR</a:t>
            </a:r>
            <a:br>
              <a:rPr lang="en-US" sz="1800" b="1" dirty="1">
                <a:solidFill>
                  <a:srgbClr val="FF0000"/>
                </a:solidFill>
              </a:rPr>
            </a:br>
            <a:r>
              <a:rPr lang="en-US" sz="1800" b="1" dirty="1">
                <a:solidFill>
                  <a:srgbClr val="FF0000"/>
                </a:solidFill>
              </a:rPr>
              <a:t>(2) Storage vessels for which vapors do not meet minimum Btu values for the combustion device based on manufacturer specifications, are not subject to Section 123.B.</a:t>
            </a:r>
          </a:p>
          <a:p>
            <a:pPr marL="0" indent="0">
              <a:buNone/>
            </a:pPr>
            <a:r>
              <a:rPr lang="en-US" sz="1800" u="sng" dirty="1"/>
              <a:t>Reason for Request</a:t>
            </a:r>
          </a:p>
          <a:p>
            <a:pPr marL="0" indent="0">
              <a:buNone/>
            </a:pPr>
            <a:r>
              <a:rPr lang="en-US" sz="1800" dirty="1"/>
              <a:t>Oil collected from water operations is less volatile and is considered “dead” oil</a:t>
            </a:r>
          </a:p>
          <a:p>
            <a:pPr marL="0" indent="0">
              <a:buNone/>
            </a:pPr>
            <a:r>
              <a:rPr lang="en-US" sz="1800" dirty="1"/>
              <a:t>Any benefit of controlling low-emitting storage vessels is diminished by the need to import supplemental fuel and burn pilot gas 24/7</a:t>
            </a:r>
          </a:p>
          <a:p>
            <a:pPr marL="0" indent="0">
              <a:buNone/>
            </a:pPr>
            <a:r>
              <a:rPr lang="en-US" sz="1800" dirty="1"/>
              <a:t>E&amp;P facilities generally can route emissions to other tanks or existing controls, while water facilities must retrofit facilities to accommodate combustors</a:t>
            </a:r>
          </a:p>
          <a:p>
            <a:pPr marL="0" indent="0">
              <a:buNone/>
            </a:pPr>
            <a:endParaRPr lang="en-US" sz="1800" b="0" i="0" u="none" strike="noStrike" baseline="0">
              <a:latin typeface="Times New Roman" panose="02020603050405020304" pitchFamily="18" charset="0"/>
            </a:endParaRPr>
          </a:p>
          <a:p>
            <a:pPr marL="233363" marR="0" indent="-233363">
              <a:spcBef>
                <a:spcPct val="0"/>
              </a:spcBef>
              <a:spcAft>
                <a:spcPct val="0"/>
              </a:spcAft>
            </a:pPr>
            <a:endParaRPr lang="en-US" sz="1800">
              <a:solidFill>
                <a:srgbClr val="242424"/>
              </a:solidFill>
            </a:endParaRPr>
          </a:p>
        </p:txBody>
      </p:sp>
    </p:spTree>
    <p:extLst>
      <p:ext uri="{BB962C8B-B14F-4D97-AF65-F5344CB8AC3E}">
        <p14:creationId xmlns:p14="http://schemas.microsoft.com/office/powerpoint/2010/main" val="29694253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Uigh" typeface="Microsoft Uighur"/>
        <a:font script="Beng" typeface="Vrinda"/>
        <a:font script="Thai" typeface="Angsana New"/>
        <a:font script="Syre" typeface="Estrangelo Edessa"/>
        <a:font script="Syrj" typeface="Estrangelo Edessa"/>
        <a:font script="Syrn" typeface="Estrangelo Edessa"/>
        <a:font script="Nkoo" typeface="Ebrima"/>
        <a:font script="Yiii" typeface="Microsoft Yi Baiti"/>
        <a:font script="Cher" typeface="Plantagenet Cherokee"/>
        <a:font script="Orya" typeface="Kalinga"/>
        <a:font script="Geor" typeface="Sylfaen"/>
        <a:font script="Guru" typeface="Raavi"/>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Talu" typeface="Microsoft New Tai Lue"/>
        <a:font script="Sinh" typeface="Iskoola Pota"/>
        <a:font script="Sora" typeface="Nirmala UI"/>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Taml" typeface="Latha"/>
        <a:font script="Laoo" typeface="DokChampa"/>
        <a:font script="Tfng" typeface="Ebrima"/>
        <a:font script="Mong" typeface="Mongolian Baiti"/>
        <a:font script="Hans" typeface="等线 Light"/>
        <a:font script="Phag" typeface="Phagspa"/>
        <a:font script="Armn" typeface="Arial"/>
        <a:font script="Osma" typeface="Ebrima"/>
        <a:font script="Hant" typeface="新細明體"/>
        <a:font script="Mlym" typeface="Kartika"/>
        <a:font script="Thaa" typeface="MV Boli"/>
        <a:font script="Cans" typeface="Euphemia"/>
        <a:font script="Hang" typeface="맑은 고딕"/>
        <a:font script="Syrc" typeface="Estrangelo Edessa"/>
      </a:majorFont>
      <a:minorFont>
        <a:latin typeface="Calibri" panose="020f0502020204030204"/>
        <a:ea typeface=""/>
        <a:cs typeface=""/>
        <a:font script="Uigh" typeface="Microsoft Uighur"/>
        <a:font script="Beng" typeface="Vrinda"/>
        <a:font script="Thai" typeface="Cordia New"/>
        <a:font script="Syre" typeface="Estrangelo Edessa"/>
        <a:font script="Syrj" typeface="Estrangelo Edessa"/>
        <a:font script="Syrn" typeface="Estrangelo Edessa"/>
        <a:font script="Nkoo" typeface="Ebrima"/>
        <a:font script="Yiii" typeface="Microsoft Yi Baiti"/>
        <a:font script="Cher" typeface="Plantagenet Cherokee"/>
        <a:font script="Orya" typeface="Kalinga"/>
        <a:font script="Geor" typeface="Sylfaen"/>
        <a:font script="Guru" typeface="Raavi"/>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Talu" typeface="Microsoft New Tai Lue"/>
        <a:font script="Sinh" typeface="Iskoola Pota"/>
        <a:font script="Sora" typeface="Nirmala UI"/>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Taml" typeface="Latha"/>
        <a:font script="Laoo" typeface="DokChampa"/>
        <a:font script="Tfng" typeface="Ebrima"/>
        <a:font script="Mong" typeface="Mongolian Baiti"/>
        <a:font script="Hans" typeface="等线"/>
        <a:font script="Phag" typeface="Phagspa"/>
        <a:font script="Armn" typeface="Arial"/>
        <a:font script="Osma" typeface="Ebrima"/>
        <a:font script="Hant" typeface="新細明體"/>
        <a:font script="Mlym" typeface="Kartik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r="5400000" dist="1905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Uigh" typeface="Microsoft Uighur"/>
        <a:font script="Beng" typeface="Vrinda"/>
        <a:font script="Thai" typeface="Angsana New"/>
        <a:font script="Syre" typeface="Estrangelo Edessa"/>
        <a:font script="Syrj" typeface="Estrangelo Edessa"/>
        <a:font script="Syrn" typeface="Estrangelo Edessa"/>
        <a:font script="Nkoo" typeface="Ebrima"/>
        <a:font script="Yiii" typeface="Microsoft Yi Baiti"/>
        <a:font script="Cher" typeface="Plantagenet Cherokee"/>
        <a:font script="Orya" typeface="Kalinga"/>
        <a:font script="Geor" typeface="Sylfaen"/>
        <a:font script="Guru" typeface="Raavi"/>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Talu" typeface="Microsoft New Tai Lue"/>
        <a:font script="Sinh" typeface="Iskoola Pota"/>
        <a:font script="Sora" typeface="Nirmala UI"/>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Taml" typeface="Latha"/>
        <a:font script="Laoo" typeface="DokChampa"/>
        <a:font script="Tfng" typeface="Ebrima"/>
        <a:font script="Mong" typeface="Mongolian Baiti"/>
        <a:font script="Hans" typeface="等线 Light"/>
        <a:font script="Phag" typeface="Phagspa"/>
        <a:font script="Armn" typeface="Arial"/>
        <a:font script="Osma" typeface="Ebrima"/>
        <a:font script="Hant" typeface="新細明體"/>
        <a:font script="Mlym" typeface="Kartika"/>
        <a:font script="Thaa" typeface="MV Boli"/>
        <a:font script="Cans" typeface="Euphemia"/>
        <a:font script="Hang" typeface="맑은 고딕"/>
        <a:font script="Syrc" typeface="Estrangelo Edessa"/>
      </a:majorFont>
      <a:minorFont>
        <a:latin typeface="Calibri" panose="020f0502020204030204"/>
        <a:ea typeface=""/>
        <a:cs typeface=""/>
        <a:font script="Uigh" typeface="Microsoft Uighur"/>
        <a:font script="Beng" typeface="Vrinda"/>
        <a:font script="Thai" typeface="Cordia New"/>
        <a:font script="Syre" typeface="Estrangelo Edessa"/>
        <a:font script="Syrj" typeface="Estrangelo Edessa"/>
        <a:font script="Syrn" typeface="Estrangelo Edessa"/>
        <a:font script="Nkoo" typeface="Ebrima"/>
        <a:font script="Yiii" typeface="Microsoft Yi Baiti"/>
        <a:font script="Cher" typeface="Plantagenet Cherokee"/>
        <a:font script="Orya" typeface="Kalinga"/>
        <a:font script="Geor" typeface="Sylfaen"/>
        <a:font script="Guru" typeface="Raavi"/>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Talu" typeface="Microsoft New Tai Lue"/>
        <a:font script="Sinh" typeface="Iskoola Pota"/>
        <a:font script="Sora" typeface="Nirmala UI"/>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Taml" typeface="Latha"/>
        <a:font script="Laoo" typeface="DokChampa"/>
        <a:font script="Tfng" typeface="Ebrima"/>
        <a:font script="Mong" typeface="Mongolian Baiti"/>
        <a:font script="Hans" typeface="等线"/>
        <a:font script="Phag" typeface="Phagspa"/>
        <a:font script="Armn" typeface="Arial"/>
        <a:font script="Osma" typeface="Ebrima"/>
        <a:font script="Hant" typeface="新細明體"/>
        <a:font script="Mlym" typeface="Kartik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r="5400000" dist="1905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
  <Slides>3</Slide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2021-09-29T16:15:51Z</cp:lastPrinted>
  <dcterms:created xsi:type="dcterms:W3CDTF">2021-09-29T16:15:51Z</dcterms:created>
  <dcterms:modified xsi:type="dcterms:W3CDTF">2021-09-29T16:15:51Z</dcterms:modified>
</cp:coreProperties>
</file>